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15"/>
  </p:notesMasterIdLst>
  <p:sldIdLst>
    <p:sldId id="746" r:id="rId5"/>
    <p:sldId id="743" r:id="rId6"/>
    <p:sldId id="735" r:id="rId7"/>
    <p:sldId id="758" r:id="rId8"/>
    <p:sldId id="760" r:id="rId9"/>
    <p:sldId id="759" r:id="rId10"/>
    <p:sldId id="736" r:id="rId11"/>
    <p:sldId id="757" r:id="rId12"/>
    <p:sldId id="745" r:id="rId13"/>
    <p:sldId id="750" r:id="rId1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FF6154-AD39-CD85-5439-FE1964A4431A}" name="Dekker, Evelien" initials="DE" userId="Dekker, Evelien" providerId="None"/>
  <p188:author id="{9899C85C-0A39-322B-505C-CFC65F0A2CFE}" name="Diede van der Loo | Bureau2030" initials="" userId="S::d.vanderloo@bureau2030.nl::2fa21df0-9e23-453c-9629-45f9aa71f203" providerId="AD"/>
  <p188:author id="{E8B8909E-5753-29D7-D71B-9FB75C43E0EE}" name="Florieke Wattel | Bureau2030" initials="FW" userId="S::f.wattel@bureau2030.nl::a7496831-fae1-45e3-9871-da172a28ec0f" providerId="AD"/>
  <p188:author id="{53D2BAC1-D4C5-B225-020A-C24C95711200}" name="Demi Coenraads | Bureau2030" initials="DC|B" userId="S::d.coenraads@bureau2030.nl::1f44f94c-6cfe-4291-b38b-52c6e7514aec" providerId="AD"/>
  <p188:author id="{5C6FBEC3-586E-0984-8B72-B700856E1317}" name="Suzanne Veen | Bureau2030" initials="SV|B" userId="S::s.veen@bureau2030.nl::0cae93b0-4653-424a-b79d-8ea6cf5b9d5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9870C"/>
    <a:srgbClr val="42145F"/>
    <a:srgbClr val="FFB612"/>
    <a:srgbClr val="275937"/>
    <a:srgbClr val="E2F2E7"/>
    <a:srgbClr val="9FD5B0"/>
    <a:srgbClr val="62BA7D"/>
    <a:srgbClr val="007BC7"/>
    <a:srgbClr val="8FCAE7"/>
    <a:srgbClr val="76D2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59F0F-E5CF-4330-9120-36FD6365CF29}" v="3" dt="2023-10-11T07:37:48.679"/>
    <p1510:client id="{428BF455-DF13-4DA9-B36A-4703D9C03F75}" v="7" dt="2023-10-10T13:53:07.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40" autoAdjust="0"/>
  </p:normalViewPr>
  <p:slideViewPr>
    <p:cSldViewPr snapToGrid="0">
      <p:cViewPr varScale="1">
        <p:scale>
          <a:sx n="43" d="100"/>
          <a:sy n="43" d="100"/>
        </p:scale>
        <p:origin x="18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 Pols | Bureau2030" userId="2f538168-ca8b-4014-b3ba-f42c9b66a872" providerId="ADAL" clId="{2C259F0F-E5CF-4330-9120-36FD6365CF29}"/>
    <pc:docChg chg="undo custSel addSld delSld modSld">
      <pc:chgData name="Rosa Pols | Bureau2030" userId="2f538168-ca8b-4014-b3ba-f42c9b66a872" providerId="ADAL" clId="{2C259F0F-E5CF-4330-9120-36FD6365CF29}" dt="2023-10-11T07:46:58.461" v="181"/>
      <pc:docMkLst>
        <pc:docMk/>
      </pc:docMkLst>
      <pc:sldChg chg="modNotesTx">
        <pc:chgData name="Rosa Pols | Bureau2030" userId="2f538168-ca8b-4014-b3ba-f42c9b66a872" providerId="ADAL" clId="{2C259F0F-E5CF-4330-9120-36FD6365CF29}" dt="2023-10-11T07:42:57.452" v="172"/>
        <pc:sldMkLst>
          <pc:docMk/>
          <pc:sldMk cId="3557391408" sldId="735"/>
        </pc:sldMkLst>
      </pc:sldChg>
      <pc:sldChg chg="delCm modNotesTx">
        <pc:chgData name="Rosa Pols | Bureau2030" userId="2f538168-ca8b-4014-b3ba-f42c9b66a872" providerId="ADAL" clId="{2C259F0F-E5CF-4330-9120-36FD6365CF29}" dt="2023-10-11T07:42:46.131" v="171" actId="20577"/>
        <pc:sldMkLst>
          <pc:docMk/>
          <pc:sldMk cId="2914671696" sldId="736"/>
        </pc:sldMkLst>
        <pc:extLst>
          <p:ext xmlns:p="http://schemas.openxmlformats.org/presentationml/2006/main" uri="{D6D511B9-2390-475A-947B-AFAB55BFBCF1}">
            <pc226:cmChg xmlns:pc226="http://schemas.microsoft.com/office/powerpoint/2022/06/main/command" xmlns="" chg="del">
              <pc226:chgData name="Rosa Pols | Bureau2030" userId="2f538168-ca8b-4014-b3ba-f42c9b66a872" providerId="ADAL" clId="{2C259F0F-E5CF-4330-9120-36FD6365CF29}" dt="2023-10-11T07:42:21.128" v="144"/>
              <pc2:cmMkLst xmlns:pc2="http://schemas.microsoft.com/office/powerpoint/2019/9/main/command">
                <pc:docMk/>
                <pc:sldMk cId="2914671696" sldId="736"/>
                <pc2:cmMk id="{6788787F-3117-4367-AD63-D1DE0B74677E}"/>
              </pc2:cmMkLst>
            </pc226:cmChg>
          </p:ext>
        </pc:extLst>
      </pc:sldChg>
      <pc:sldChg chg="modNotesTx">
        <pc:chgData name="Rosa Pols | Bureau2030" userId="2f538168-ca8b-4014-b3ba-f42c9b66a872" providerId="ADAL" clId="{2C259F0F-E5CF-4330-9120-36FD6365CF29}" dt="2023-10-11T07:36:06.808" v="58"/>
        <pc:sldMkLst>
          <pc:docMk/>
          <pc:sldMk cId="1260751448" sldId="743"/>
        </pc:sldMkLst>
      </pc:sldChg>
      <pc:sldChg chg="addSp modSp mod modNotesTx">
        <pc:chgData name="Rosa Pols | Bureau2030" userId="2f538168-ca8b-4014-b3ba-f42c9b66a872" providerId="ADAL" clId="{2C259F0F-E5CF-4330-9120-36FD6365CF29}" dt="2023-10-11T07:46:58.461" v="181"/>
        <pc:sldMkLst>
          <pc:docMk/>
          <pc:sldMk cId="3853476050" sldId="757"/>
        </pc:sldMkLst>
        <pc:spChg chg="add mod">
          <ac:chgData name="Rosa Pols | Bureau2030" userId="2f538168-ca8b-4014-b3ba-f42c9b66a872" providerId="ADAL" clId="{2C259F0F-E5CF-4330-9120-36FD6365CF29}" dt="2023-10-06T10:34:30.274" v="9" actId="5793"/>
          <ac:spMkLst>
            <pc:docMk/>
            <pc:sldMk cId="3853476050" sldId="757"/>
            <ac:spMk id="2" creationId="{732844A3-8C1E-7E89-0CD4-1F844BE97A87}"/>
          </ac:spMkLst>
        </pc:spChg>
        <pc:spChg chg="mod">
          <ac:chgData name="Rosa Pols | Bureau2030" userId="2f538168-ca8b-4014-b3ba-f42c9b66a872" providerId="ADAL" clId="{2C259F0F-E5CF-4330-9120-36FD6365CF29}" dt="2023-10-06T10:34:12.926" v="6" actId="14100"/>
          <ac:spMkLst>
            <pc:docMk/>
            <pc:sldMk cId="3853476050" sldId="757"/>
            <ac:spMk id="61" creationId="{1C9595A7-6ED2-47CC-84B7-E1534FDB3B54}"/>
          </ac:spMkLst>
        </pc:spChg>
        <pc:spChg chg="mod">
          <ac:chgData name="Rosa Pols | Bureau2030" userId="2f538168-ca8b-4014-b3ba-f42c9b66a872" providerId="ADAL" clId="{2C259F0F-E5CF-4330-9120-36FD6365CF29}" dt="2023-10-06T10:33:35.488" v="0"/>
          <ac:spMkLst>
            <pc:docMk/>
            <pc:sldMk cId="3853476050" sldId="757"/>
            <ac:spMk id="66" creationId="{B50A3016-88B7-49DE-BA2D-1CFB333F2124}"/>
          </ac:spMkLst>
        </pc:spChg>
      </pc:sldChg>
      <pc:sldChg chg="delCm modNotesTx">
        <pc:chgData name="Rosa Pols | Bureau2030" userId="2f538168-ca8b-4014-b3ba-f42c9b66a872" providerId="ADAL" clId="{2C259F0F-E5CF-4330-9120-36FD6365CF29}" dt="2023-10-11T07:39:13.931" v="91" actId="207"/>
        <pc:sldMkLst>
          <pc:docMk/>
          <pc:sldMk cId="1773823296" sldId="758"/>
        </pc:sldMkLst>
        <pc:extLst>
          <p:ext xmlns:p="http://schemas.openxmlformats.org/presentationml/2006/main" uri="{D6D511B9-2390-475A-947B-AFAB55BFBCF1}">
            <pc226:cmChg xmlns:pc226="http://schemas.microsoft.com/office/powerpoint/2022/06/main/command" xmlns="" chg="del">
              <pc226:chgData name="Rosa Pols | Bureau2030" userId="2f538168-ca8b-4014-b3ba-f42c9b66a872" providerId="ADAL" clId="{2C259F0F-E5CF-4330-9120-36FD6365CF29}" dt="2023-10-11T07:38:17.687" v="85"/>
              <pc2:cmMkLst xmlns:pc2="http://schemas.microsoft.com/office/powerpoint/2019/9/main/command">
                <pc:docMk/>
                <pc:sldMk cId="1773823296" sldId="758"/>
                <pc2:cmMk id="{C0B91583-126B-4B3D-A57D-643D423D5686}"/>
              </pc2:cmMkLst>
            </pc226:cmChg>
          </p:ext>
        </pc:extLst>
      </pc:sldChg>
      <pc:sldChg chg="modNotesTx">
        <pc:chgData name="Rosa Pols | Bureau2030" userId="2f538168-ca8b-4014-b3ba-f42c9b66a872" providerId="ADAL" clId="{2C259F0F-E5CF-4330-9120-36FD6365CF29}" dt="2023-10-11T07:40:29.659" v="143" actId="113"/>
        <pc:sldMkLst>
          <pc:docMk/>
          <pc:sldMk cId="200591191" sldId="759"/>
        </pc:sldMkLst>
      </pc:sldChg>
      <pc:sldChg chg="modNotesTx">
        <pc:chgData name="Rosa Pols | Bureau2030" userId="2f538168-ca8b-4014-b3ba-f42c9b66a872" providerId="ADAL" clId="{2C259F0F-E5CF-4330-9120-36FD6365CF29}" dt="2023-10-11T07:40:09.234" v="142" actId="20577"/>
        <pc:sldMkLst>
          <pc:docMk/>
          <pc:sldMk cId="376923723" sldId="760"/>
        </pc:sldMkLst>
      </pc:sldChg>
      <pc:sldChg chg="add del">
        <pc:chgData name="Rosa Pols | Bureau2030" userId="2f538168-ca8b-4014-b3ba-f42c9b66a872" providerId="ADAL" clId="{2C259F0F-E5CF-4330-9120-36FD6365CF29}" dt="2023-10-06T10:39:24.917" v="52" actId="47"/>
        <pc:sldMkLst>
          <pc:docMk/>
          <pc:sldMk cId="428976902" sldId="761"/>
        </pc:sldMkLst>
      </pc:sldChg>
    </pc:docChg>
  </pc:docChgLst>
  <pc:docChgLst>
    <pc:chgData name="Florieke Wattel" userId="a7496831-fae1-45e3-9871-da172a28ec0f" providerId="ADAL" clId="{A8ADE99F-7F88-1C41-90BE-1DD158D6B973}"/>
    <pc:docChg chg="undo custSel modSld">
      <pc:chgData name="Florieke Wattel" userId="a7496831-fae1-45e3-9871-da172a28ec0f" providerId="ADAL" clId="{A8ADE99F-7F88-1C41-90BE-1DD158D6B973}" dt="2022-06-20T14:08:00.618" v="171" actId="1037"/>
      <pc:docMkLst>
        <pc:docMk/>
      </pc:docMkLst>
      <pc:sldChg chg="modNotesTx">
        <pc:chgData name="Florieke Wattel" userId="a7496831-fae1-45e3-9871-da172a28ec0f" providerId="ADAL" clId="{A8ADE99F-7F88-1C41-90BE-1DD158D6B973}" dt="2022-06-10T09:31:13.646" v="152" actId="20577"/>
        <pc:sldMkLst>
          <pc:docMk/>
          <pc:sldMk cId="3557391408" sldId="735"/>
        </pc:sldMkLst>
      </pc:sldChg>
      <pc:sldChg chg="addSp delSp modSp mod modNotesTx">
        <pc:chgData name="Florieke Wattel" userId="a7496831-fae1-45e3-9871-da172a28ec0f" providerId="ADAL" clId="{A8ADE99F-7F88-1C41-90BE-1DD158D6B973}" dt="2022-06-20T14:08:00.618" v="171" actId="1037"/>
        <pc:sldMkLst>
          <pc:docMk/>
          <pc:sldMk cId="2914671696" sldId="736"/>
        </pc:sldMkLst>
        <pc:spChg chg="add del mod">
          <ac:chgData name="Florieke Wattel" userId="a7496831-fae1-45e3-9871-da172a28ec0f" providerId="ADAL" clId="{A8ADE99F-7F88-1C41-90BE-1DD158D6B973}" dt="2022-06-20T14:08:00.618" v="171" actId="1037"/>
          <ac:spMkLst>
            <pc:docMk/>
            <pc:sldMk cId="2914671696" sldId="736"/>
            <ac:spMk id="2" creationId="{C4C1B384-8B90-47C6-9A6E-2510C91D8D4C}"/>
          </ac:spMkLst>
        </pc:spChg>
        <pc:spChg chg="mod">
          <ac:chgData name="Florieke Wattel" userId="a7496831-fae1-45e3-9871-da172a28ec0f" providerId="ADAL" clId="{A8ADE99F-7F88-1C41-90BE-1DD158D6B973}" dt="2022-06-20T14:07:31.329" v="161"/>
          <ac:spMkLst>
            <pc:docMk/>
            <pc:sldMk cId="2914671696" sldId="736"/>
            <ac:spMk id="35" creationId="{8A4591E7-1324-FE08-F63B-51E2B02C97B7}"/>
          </ac:spMkLst>
        </pc:spChg>
        <pc:spChg chg="mod">
          <ac:chgData name="Florieke Wattel" userId="a7496831-fae1-45e3-9871-da172a28ec0f" providerId="ADAL" clId="{A8ADE99F-7F88-1C41-90BE-1DD158D6B973}" dt="2022-06-20T14:07:31.329" v="161"/>
          <ac:spMkLst>
            <pc:docMk/>
            <pc:sldMk cId="2914671696" sldId="736"/>
            <ac:spMk id="36" creationId="{939E95F7-4FC6-17E2-B5B3-3EE67013CB45}"/>
          </ac:spMkLst>
        </pc:spChg>
        <pc:spChg chg="mod">
          <ac:chgData name="Florieke Wattel" userId="a7496831-fae1-45e3-9871-da172a28ec0f" providerId="ADAL" clId="{A8ADE99F-7F88-1C41-90BE-1DD158D6B973}" dt="2022-06-20T14:07:31.329" v="161"/>
          <ac:spMkLst>
            <pc:docMk/>
            <pc:sldMk cId="2914671696" sldId="736"/>
            <ac:spMk id="37" creationId="{218D5FB7-F2AB-108F-D2DA-28143E447E84}"/>
          </ac:spMkLst>
        </pc:spChg>
        <pc:spChg chg="mod">
          <ac:chgData name="Florieke Wattel" userId="a7496831-fae1-45e3-9871-da172a28ec0f" providerId="ADAL" clId="{A8ADE99F-7F88-1C41-90BE-1DD158D6B973}" dt="2022-06-20T14:07:31.329" v="161"/>
          <ac:spMkLst>
            <pc:docMk/>
            <pc:sldMk cId="2914671696" sldId="736"/>
            <ac:spMk id="39" creationId="{94834991-E811-FE6D-95B8-D17B3CFBCB78}"/>
          </ac:spMkLst>
        </pc:spChg>
        <pc:spChg chg="mod">
          <ac:chgData name="Florieke Wattel" userId="a7496831-fae1-45e3-9871-da172a28ec0f" providerId="ADAL" clId="{A8ADE99F-7F88-1C41-90BE-1DD158D6B973}" dt="2022-06-20T14:07:31.329" v="161"/>
          <ac:spMkLst>
            <pc:docMk/>
            <pc:sldMk cId="2914671696" sldId="736"/>
            <ac:spMk id="43" creationId="{92F6E213-2BA8-394D-7E90-1560CD7802B4}"/>
          </ac:spMkLst>
        </pc:spChg>
        <pc:spChg chg="mod">
          <ac:chgData name="Florieke Wattel" userId="a7496831-fae1-45e3-9871-da172a28ec0f" providerId="ADAL" clId="{A8ADE99F-7F88-1C41-90BE-1DD158D6B973}" dt="2022-06-20T14:07:31.329" v="161"/>
          <ac:spMkLst>
            <pc:docMk/>
            <pc:sldMk cId="2914671696" sldId="736"/>
            <ac:spMk id="44" creationId="{CE70267A-89BC-3809-5622-1027037AC071}"/>
          </ac:spMkLst>
        </pc:spChg>
        <pc:spChg chg="mod">
          <ac:chgData name="Florieke Wattel" userId="a7496831-fae1-45e3-9871-da172a28ec0f" providerId="ADAL" clId="{A8ADE99F-7F88-1C41-90BE-1DD158D6B973}" dt="2022-06-20T14:07:31.329" v="161"/>
          <ac:spMkLst>
            <pc:docMk/>
            <pc:sldMk cId="2914671696" sldId="736"/>
            <ac:spMk id="47" creationId="{8E1828B3-0279-7FFF-A4FB-4B565942CAA2}"/>
          </ac:spMkLst>
        </pc:spChg>
        <pc:spChg chg="mod">
          <ac:chgData name="Florieke Wattel" userId="a7496831-fae1-45e3-9871-da172a28ec0f" providerId="ADAL" clId="{A8ADE99F-7F88-1C41-90BE-1DD158D6B973}" dt="2022-06-20T14:07:31.329" v="161"/>
          <ac:spMkLst>
            <pc:docMk/>
            <pc:sldMk cId="2914671696" sldId="736"/>
            <ac:spMk id="48" creationId="{DB0FB09A-DE01-81BF-7DE8-A3EB6E97174B}"/>
          </ac:spMkLst>
        </pc:spChg>
        <pc:spChg chg="mod">
          <ac:chgData name="Florieke Wattel" userId="a7496831-fae1-45e3-9871-da172a28ec0f" providerId="ADAL" clId="{A8ADE99F-7F88-1C41-90BE-1DD158D6B973}" dt="2022-06-20T14:07:31.329" v="161"/>
          <ac:spMkLst>
            <pc:docMk/>
            <pc:sldMk cId="2914671696" sldId="736"/>
            <ac:spMk id="51" creationId="{4595C9F6-F5AB-D354-FBEA-00615E8BA39A}"/>
          </ac:spMkLst>
        </pc:spChg>
        <pc:spChg chg="mod">
          <ac:chgData name="Florieke Wattel" userId="a7496831-fae1-45e3-9871-da172a28ec0f" providerId="ADAL" clId="{A8ADE99F-7F88-1C41-90BE-1DD158D6B973}" dt="2022-06-20T14:07:31.329" v="161"/>
          <ac:spMkLst>
            <pc:docMk/>
            <pc:sldMk cId="2914671696" sldId="736"/>
            <ac:spMk id="52" creationId="{3799EFE2-67C7-1112-062E-568073CF86BD}"/>
          </ac:spMkLst>
        </pc:spChg>
        <pc:spChg chg="mod">
          <ac:chgData name="Florieke Wattel" userId="a7496831-fae1-45e3-9871-da172a28ec0f" providerId="ADAL" clId="{A8ADE99F-7F88-1C41-90BE-1DD158D6B973}" dt="2022-06-20T14:07:31.329" v="161"/>
          <ac:spMkLst>
            <pc:docMk/>
            <pc:sldMk cId="2914671696" sldId="736"/>
            <ac:spMk id="53" creationId="{708BA444-0820-67F9-26B5-39BC33C6E291}"/>
          </ac:spMkLst>
        </pc:spChg>
        <pc:spChg chg="mod">
          <ac:chgData name="Florieke Wattel" userId="a7496831-fae1-45e3-9871-da172a28ec0f" providerId="ADAL" clId="{A8ADE99F-7F88-1C41-90BE-1DD158D6B973}" dt="2022-06-20T14:07:31.329" v="161"/>
          <ac:spMkLst>
            <pc:docMk/>
            <pc:sldMk cId="2914671696" sldId="736"/>
            <ac:spMk id="57" creationId="{3B4B64F0-BFB4-A50A-2F7F-0349704278D3}"/>
          </ac:spMkLst>
        </pc:spChg>
        <pc:spChg chg="mod">
          <ac:chgData name="Florieke Wattel" userId="a7496831-fae1-45e3-9871-da172a28ec0f" providerId="ADAL" clId="{A8ADE99F-7F88-1C41-90BE-1DD158D6B973}" dt="2022-06-20T14:07:31.329" v="161"/>
          <ac:spMkLst>
            <pc:docMk/>
            <pc:sldMk cId="2914671696" sldId="736"/>
            <ac:spMk id="58" creationId="{6AF00CD9-70D5-E626-BA08-38B88A134E84}"/>
          </ac:spMkLst>
        </pc:spChg>
        <pc:spChg chg="mod">
          <ac:chgData name="Florieke Wattel" userId="a7496831-fae1-45e3-9871-da172a28ec0f" providerId="ADAL" clId="{A8ADE99F-7F88-1C41-90BE-1DD158D6B973}" dt="2022-06-20T14:07:31.329" v="161"/>
          <ac:spMkLst>
            <pc:docMk/>
            <pc:sldMk cId="2914671696" sldId="736"/>
            <ac:spMk id="59" creationId="{2ABF155D-CFA8-BCE1-52E3-3E98270114D4}"/>
          </ac:spMkLst>
        </pc:spChg>
        <pc:spChg chg="mod">
          <ac:chgData name="Florieke Wattel" userId="a7496831-fae1-45e3-9871-da172a28ec0f" providerId="ADAL" clId="{A8ADE99F-7F88-1C41-90BE-1DD158D6B973}" dt="2022-06-20T14:07:31.329" v="161"/>
          <ac:spMkLst>
            <pc:docMk/>
            <pc:sldMk cId="2914671696" sldId="736"/>
            <ac:spMk id="61" creationId="{A8771626-AEB9-413A-E77C-9CEFDDAC4831}"/>
          </ac:spMkLst>
        </pc:spChg>
        <pc:spChg chg="mod">
          <ac:chgData name="Florieke Wattel" userId="a7496831-fae1-45e3-9871-da172a28ec0f" providerId="ADAL" clId="{A8ADE99F-7F88-1C41-90BE-1DD158D6B973}" dt="2022-06-20T14:07:31.329" v="161"/>
          <ac:spMkLst>
            <pc:docMk/>
            <pc:sldMk cId="2914671696" sldId="736"/>
            <ac:spMk id="65" creationId="{FBC0231C-9E22-28A9-41A3-CCD4941E0606}"/>
          </ac:spMkLst>
        </pc:spChg>
        <pc:spChg chg="mod">
          <ac:chgData name="Florieke Wattel" userId="a7496831-fae1-45e3-9871-da172a28ec0f" providerId="ADAL" clId="{A8ADE99F-7F88-1C41-90BE-1DD158D6B973}" dt="2022-06-20T14:07:31.329" v="161"/>
          <ac:spMkLst>
            <pc:docMk/>
            <pc:sldMk cId="2914671696" sldId="736"/>
            <ac:spMk id="66" creationId="{DEFAAE53-0518-204B-CCC1-A838F33DABAB}"/>
          </ac:spMkLst>
        </pc:spChg>
        <pc:spChg chg="mod">
          <ac:chgData name="Florieke Wattel" userId="a7496831-fae1-45e3-9871-da172a28ec0f" providerId="ADAL" clId="{A8ADE99F-7F88-1C41-90BE-1DD158D6B973}" dt="2022-06-20T14:07:31.329" v="161"/>
          <ac:spMkLst>
            <pc:docMk/>
            <pc:sldMk cId="2914671696" sldId="736"/>
            <ac:spMk id="67" creationId="{61013FB5-C367-DA22-0B57-196BEB28880A}"/>
          </ac:spMkLst>
        </pc:spChg>
        <pc:spChg chg="mod">
          <ac:chgData name="Florieke Wattel" userId="a7496831-fae1-45e3-9871-da172a28ec0f" providerId="ADAL" clId="{A8ADE99F-7F88-1C41-90BE-1DD158D6B973}" dt="2022-06-20T14:07:31.329" v="161"/>
          <ac:spMkLst>
            <pc:docMk/>
            <pc:sldMk cId="2914671696" sldId="736"/>
            <ac:spMk id="71" creationId="{6EB79B38-4C0B-AAF3-A363-8D4DCE222D0C}"/>
          </ac:spMkLst>
        </pc:spChg>
        <pc:spChg chg="mod">
          <ac:chgData name="Florieke Wattel" userId="a7496831-fae1-45e3-9871-da172a28ec0f" providerId="ADAL" clId="{A8ADE99F-7F88-1C41-90BE-1DD158D6B973}" dt="2022-06-20T14:07:31.329" v="161"/>
          <ac:spMkLst>
            <pc:docMk/>
            <pc:sldMk cId="2914671696" sldId="736"/>
            <ac:spMk id="72" creationId="{1F8A4D90-9CBF-3F96-E9E3-009DDF27928E}"/>
          </ac:spMkLst>
        </pc:spChg>
        <pc:spChg chg="mod">
          <ac:chgData name="Florieke Wattel" userId="a7496831-fae1-45e3-9871-da172a28ec0f" providerId="ADAL" clId="{A8ADE99F-7F88-1C41-90BE-1DD158D6B973}" dt="2022-06-20T14:07:31.329" v="161"/>
          <ac:spMkLst>
            <pc:docMk/>
            <pc:sldMk cId="2914671696" sldId="736"/>
            <ac:spMk id="75" creationId="{C5C9D5B7-9470-C59A-C7BD-DC25554EC0C1}"/>
          </ac:spMkLst>
        </pc:spChg>
        <pc:spChg chg="mod">
          <ac:chgData name="Florieke Wattel" userId="a7496831-fae1-45e3-9871-da172a28ec0f" providerId="ADAL" clId="{A8ADE99F-7F88-1C41-90BE-1DD158D6B973}" dt="2022-06-20T14:07:31.329" v="161"/>
          <ac:spMkLst>
            <pc:docMk/>
            <pc:sldMk cId="2914671696" sldId="736"/>
            <ac:spMk id="76" creationId="{970701F1-C09D-5F39-A116-BCD5D103EB0B}"/>
          </ac:spMkLst>
        </pc:spChg>
        <pc:spChg chg="mod">
          <ac:chgData name="Florieke Wattel" userId="a7496831-fae1-45e3-9871-da172a28ec0f" providerId="ADAL" clId="{A8ADE99F-7F88-1C41-90BE-1DD158D6B973}" dt="2022-06-20T14:07:31.329" v="161"/>
          <ac:spMkLst>
            <pc:docMk/>
            <pc:sldMk cId="2914671696" sldId="736"/>
            <ac:spMk id="77" creationId="{A425F015-1F6E-E659-CA1E-7A0A4F749645}"/>
          </ac:spMkLst>
        </pc:spChg>
        <pc:spChg chg="mod">
          <ac:chgData name="Florieke Wattel" userId="a7496831-fae1-45e3-9871-da172a28ec0f" providerId="ADAL" clId="{A8ADE99F-7F88-1C41-90BE-1DD158D6B973}" dt="2022-06-20T14:07:31.329" v="161"/>
          <ac:spMkLst>
            <pc:docMk/>
            <pc:sldMk cId="2914671696" sldId="736"/>
            <ac:spMk id="79" creationId="{C17D3D5C-A2A3-5443-BA5F-841135182889}"/>
          </ac:spMkLst>
        </pc:spChg>
        <pc:spChg chg="mod">
          <ac:chgData name="Florieke Wattel" userId="a7496831-fae1-45e3-9871-da172a28ec0f" providerId="ADAL" clId="{A8ADE99F-7F88-1C41-90BE-1DD158D6B973}" dt="2022-06-20T14:07:31.329" v="161"/>
          <ac:spMkLst>
            <pc:docMk/>
            <pc:sldMk cId="2914671696" sldId="736"/>
            <ac:spMk id="83" creationId="{366E2B5F-0D62-20D8-E91D-51F795499A2D}"/>
          </ac:spMkLst>
        </pc:spChg>
        <pc:spChg chg="mod">
          <ac:chgData name="Florieke Wattel" userId="a7496831-fae1-45e3-9871-da172a28ec0f" providerId="ADAL" clId="{A8ADE99F-7F88-1C41-90BE-1DD158D6B973}" dt="2022-06-20T14:07:31.329" v="161"/>
          <ac:spMkLst>
            <pc:docMk/>
            <pc:sldMk cId="2914671696" sldId="736"/>
            <ac:spMk id="84" creationId="{DD0E32A3-99F5-704E-C2FB-BF5A9535C969}"/>
          </ac:spMkLst>
        </pc:spChg>
        <pc:spChg chg="mod">
          <ac:chgData name="Florieke Wattel" userId="a7496831-fae1-45e3-9871-da172a28ec0f" providerId="ADAL" clId="{A8ADE99F-7F88-1C41-90BE-1DD158D6B973}" dt="2022-06-20T14:07:31.329" v="161"/>
          <ac:spMkLst>
            <pc:docMk/>
            <pc:sldMk cId="2914671696" sldId="736"/>
            <ac:spMk id="87" creationId="{49490E74-8BC1-2D84-F96E-A34EE4C1B187}"/>
          </ac:spMkLst>
        </pc:spChg>
        <pc:spChg chg="mod">
          <ac:chgData name="Florieke Wattel" userId="a7496831-fae1-45e3-9871-da172a28ec0f" providerId="ADAL" clId="{A8ADE99F-7F88-1C41-90BE-1DD158D6B973}" dt="2022-06-20T14:07:31.329" v="161"/>
          <ac:spMkLst>
            <pc:docMk/>
            <pc:sldMk cId="2914671696" sldId="736"/>
            <ac:spMk id="88" creationId="{A53A7707-BC00-FC62-2EC8-8F42BE970DFC}"/>
          </ac:spMkLst>
        </pc:spChg>
        <pc:spChg chg="mod">
          <ac:chgData name="Florieke Wattel" userId="a7496831-fae1-45e3-9871-da172a28ec0f" providerId="ADAL" clId="{A8ADE99F-7F88-1C41-90BE-1DD158D6B973}" dt="2022-06-20T14:07:31.329" v="161"/>
          <ac:spMkLst>
            <pc:docMk/>
            <pc:sldMk cId="2914671696" sldId="736"/>
            <ac:spMk id="89" creationId="{2CCB8E95-5E0F-A80D-684D-139E4D07FB26}"/>
          </ac:spMkLst>
        </pc:spChg>
        <pc:spChg chg="mod">
          <ac:chgData name="Florieke Wattel" userId="a7496831-fae1-45e3-9871-da172a28ec0f" providerId="ADAL" clId="{A8ADE99F-7F88-1C41-90BE-1DD158D6B973}" dt="2022-06-20T14:07:31.329" v="161"/>
          <ac:spMkLst>
            <pc:docMk/>
            <pc:sldMk cId="2914671696" sldId="736"/>
            <ac:spMk id="91" creationId="{CFEA0EFD-3632-D6DE-008B-4D23B2ADE921}"/>
          </ac:spMkLst>
        </pc:spChg>
        <pc:grpChg chg="add mod">
          <ac:chgData name="Florieke Wattel" userId="a7496831-fae1-45e3-9871-da172a28ec0f" providerId="ADAL" clId="{A8ADE99F-7F88-1C41-90BE-1DD158D6B973}" dt="2022-06-20T14:07:48.438" v="165" actId="14100"/>
          <ac:grpSpMkLst>
            <pc:docMk/>
            <pc:sldMk cId="2914671696" sldId="736"/>
            <ac:grpSpMk id="10" creationId="{221F212E-3B4F-BFFB-4076-D06CE9477B62}"/>
          </ac:grpSpMkLst>
        </pc:grpChg>
        <pc:grpChg chg="mod">
          <ac:chgData name="Florieke Wattel" userId="a7496831-fae1-45e3-9871-da172a28ec0f" providerId="ADAL" clId="{A8ADE99F-7F88-1C41-90BE-1DD158D6B973}" dt="2022-06-20T14:07:31.329" v="161"/>
          <ac:grpSpMkLst>
            <pc:docMk/>
            <pc:sldMk cId="2914671696" sldId="736"/>
            <ac:grpSpMk id="14" creationId="{CBD45954-CC44-BDB6-3932-827660D944C8}"/>
          </ac:grpSpMkLst>
        </pc:grpChg>
        <pc:grpChg chg="mod">
          <ac:chgData name="Florieke Wattel" userId="a7496831-fae1-45e3-9871-da172a28ec0f" providerId="ADAL" clId="{A8ADE99F-7F88-1C41-90BE-1DD158D6B973}" dt="2022-06-20T14:07:31.329" v="161"/>
          <ac:grpSpMkLst>
            <pc:docMk/>
            <pc:sldMk cId="2914671696" sldId="736"/>
            <ac:grpSpMk id="18" creationId="{4818917A-2704-73EC-5A3D-D84522AB59BB}"/>
          </ac:grpSpMkLst>
        </pc:grpChg>
        <pc:grpChg chg="mod">
          <ac:chgData name="Florieke Wattel" userId="a7496831-fae1-45e3-9871-da172a28ec0f" providerId="ADAL" clId="{A8ADE99F-7F88-1C41-90BE-1DD158D6B973}" dt="2022-06-20T14:07:31.329" v="161"/>
          <ac:grpSpMkLst>
            <pc:docMk/>
            <pc:sldMk cId="2914671696" sldId="736"/>
            <ac:grpSpMk id="19" creationId="{059B7CDB-7052-4A93-63C4-ADCCBDDEA566}"/>
          </ac:grpSpMkLst>
        </pc:grpChg>
        <pc:grpChg chg="mod">
          <ac:chgData name="Florieke Wattel" userId="a7496831-fae1-45e3-9871-da172a28ec0f" providerId="ADAL" clId="{A8ADE99F-7F88-1C41-90BE-1DD158D6B973}" dt="2022-06-20T14:07:31.329" v="161"/>
          <ac:grpSpMkLst>
            <pc:docMk/>
            <pc:sldMk cId="2914671696" sldId="736"/>
            <ac:grpSpMk id="20" creationId="{CCADE91E-A433-F174-BDB6-0D90FB9F4872}"/>
          </ac:grpSpMkLst>
        </pc:grpChg>
        <pc:grpChg chg="mod">
          <ac:chgData name="Florieke Wattel" userId="a7496831-fae1-45e3-9871-da172a28ec0f" providerId="ADAL" clId="{A8ADE99F-7F88-1C41-90BE-1DD158D6B973}" dt="2022-06-20T14:07:31.329" v="161"/>
          <ac:grpSpMkLst>
            <pc:docMk/>
            <pc:sldMk cId="2914671696" sldId="736"/>
            <ac:grpSpMk id="21" creationId="{2B6A058F-A018-FE75-C701-405C38A98D07}"/>
          </ac:grpSpMkLst>
        </pc:grpChg>
        <pc:grpChg chg="mod">
          <ac:chgData name="Florieke Wattel" userId="a7496831-fae1-45e3-9871-da172a28ec0f" providerId="ADAL" clId="{A8ADE99F-7F88-1C41-90BE-1DD158D6B973}" dt="2022-06-20T14:07:31.329" v="161"/>
          <ac:grpSpMkLst>
            <pc:docMk/>
            <pc:sldMk cId="2914671696" sldId="736"/>
            <ac:grpSpMk id="22" creationId="{C384AF94-A045-A437-B52E-05CCDFE0C0A7}"/>
          </ac:grpSpMkLst>
        </pc:grpChg>
        <pc:grpChg chg="mod">
          <ac:chgData name="Florieke Wattel" userId="a7496831-fae1-45e3-9871-da172a28ec0f" providerId="ADAL" clId="{A8ADE99F-7F88-1C41-90BE-1DD158D6B973}" dt="2022-06-20T14:07:31.329" v="161"/>
          <ac:grpSpMkLst>
            <pc:docMk/>
            <pc:sldMk cId="2914671696" sldId="736"/>
            <ac:grpSpMk id="23" creationId="{B91D45F4-2A85-BF39-D9F9-6891D8317D93}"/>
          </ac:grpSpMkLst>
        </pc:grpChg>
        <pc:grpChg chg="mod">
          <ac:chgData name="Florieke Wattel" userId="a7496831-fae1-45e3-9871-da172a28ec0f" providerId="ADAL" clId="{A8ADE99F-7F88-1C41-90BE-1DD158D6B973}" dt="2022-06-20T14:07:31.329" v="161"/>
          <ac:grpSpMkLst>
            <pc:docMk/>
            <pc:sldMk cId="2914671696" sldId="736"/>
            <ac:grpSpMk id="24" creationId="{6744CFB1-96C3-761C-D3ED-AA14D1863B77}"/>
          </ac:grpSpMkLst>
        </pc:grpChg>
        <pc:grpChg chg="mod">
          <ac:chgData name="Florieke Wattel" userId="a7496831-fae1-45e3-9871-da172a28ec0f" providerId="ADAL" clId="{A8ADE99F-7F88-1C41-90BE-1DD158D6B973}" dt="2022-06-20T14:07:31.329" v="161"/>
          <ac:grpSpMkLst>
            <pc:docMk/>
            <pc:sldMk cId="2914671696" sldId="736"/>
            <ac:grpSpMk id="25" creationId="{34AAE7B0-76B7-2B26-27BB-FBF1FFD98A48}"/>
          </ac:grpSpMkLst>
        </pc:grpChg>
        <pc:grpChg chg="mod">
          <ac:chgData name="Florieke Wattel" userId="a7496831-fae1-45e3-9871-da172a28ec0f" providerId="ADAL" clId="{A8ADE99F-7F88-1C41-90BE-1DD158D6B973}" dt="2022-06-20T14:07:31.329" v="161"/>
          <ac:grpSpMkLst>
            <pc:docMk/>
            <pc:sldMk cId="2914671696" sldId="736"/>
            <ac:grpSpMk id="26" creationId="{060F0536-6178-7822-61B6-A777E30DAC9C}"/>
          </ac:grpSpMkLst>
        </pc:grpChg>
        <pc:grpChg chg="mod">
          <ac:chgData name="Florieke Wattel" userId="a7496831-fae1-45e3-9871-da172a28ec0f" providerId="ADAL" clId="{A8ADE99F-7F88-1C41-90BE-1DD158D6B973}" dt="2022-06-20T14:07:31.329" v="161"/>
          <ac:grpSpMkLst>
            <pc:docMk/>
            <pc:sldMk cId="2914671696" sldId="736"/>
            <ac:grpSpMk id="27" creationId="{CAFDFA0C-6B7A-2136-879E-98B94282FFED}"/>
          </ac:grpSpMkLst>
        </pc:grpChg>
        <pc:grpChg chg="mod">
          <ac:chgData name="Florieke Wattel" userId="a7496831-fae1-45e3-9871-da172a28ec0f" providerId="ADAL" clId="{A8ADE99F-7F88-1C41-90BE-1DD158D6B973}" dt="2022-06-20T14:07:31.329" v="161"/>
          <ac:grpSpMkLst>
            <pc:docMk/>
            <pc:sldMk cId="2914671696" sldId="736"/>
            <ac:grpSpMk id="28" creationId="{D4949FFB-1755-9544-05F0-E386583A3556}"/>
          </ac:grpSpMkLst>
        </pc:grpChg>
        <pc:grpChg chg="mod">
          <ac:chgData name="Florieke Wattel" userId="a7496831-fae1-45e3-9871-da172a28ec0f" providerId="ADAL" clId="{A8ADE99F-7F88-1C41-90BE-1DD158D6B973}" dt="2022-06-20T14:07:31.329" v="161"/>
          <ac:grpSpMkLst>
            <pc:docMk/>
            <pc:sldMk cId="2914671696" sldId="736"/>
            <ac:grpSpMk id="29" creationId="{F4BAD36D-FC6E-F75F-2A07-832B75D5705C}"/>
          </ac:grpSpMkLst>
        </pc:grpChg>
        <pc:grpChg chg="mod">
          <ac:chgData name="Florieke Wattel" userId="a7496831-fae1-45e3-9871-da172a28ec0f" providerId="ADAL" clId="{A8ADE99F-7F88-1C41-90BE-1DD158D6B973}" dt="2022-06-20T14:07:31.329" v="161"/>
          <ac:grpSpMkLst>
            <pc:docMk/>
            <pc:sldMk cId="2914671696" sldId="736"/>
            <ac:grpSpMk id="30" creationId="{80818256-9CBA-F996-AEAD-0E422907FC5A}"/>
          </ac:grpSpMkLst>
        </pc:grpChg>
        <pc:grpChg chg="mod">
          <ac:chgData name="Florieke Wattel" userId="a7496831-fae1-45e3-9871-da172a28ec0f" providerId="ADAL" clId="{A8ADE99F-7F88-1C41-90BE-1DD158D6B973}" dt="2022-06-20T14:07:31.329" v="161"/>
          <ac:grpSpMkLst>
            <pc:docMk/>
            <pc:sldMk cId="2914671696" sldId="736"/>
            <ac:grpSpMk id="31" creationId="{40FBB561-49B0-27EB-C6DF-78D0EBB987CB}"/>
          </ac:grpSpMkLst>
        </pc:grpChg>
        <pc:grpChg chg="mod">
          <ac:chgData name="Florieke Wattel" userId="a7496831-fae1-45e3-9871-da172a28ec0f" providerId="ADAL" clId="{A8ADE99F-7F88-1C41-90BE-1DD158D6B973}" dt="2022-06-20T14:07:31.329" v="161"/>
          <ac:grpSpMkLst>
            <pc:docMk/>
            <pc:sldMk cId="2914671696" sldId="736"/>
            <ac:grpSpMk id="32" creationId="{4736D4A0-08F3-E851-D6CB-0D032016E264}"/>
          </ac:grpSpMkLst>
        </pc:grpChg>
        <pc:grpChg chg="mod">
          <ac:chgData name="Florieke Wattel" userId="a7496831-fae1-45e3-9871-da172a28ec0f" providerId="ADAL" clId="{A8ADE99F-7F88-1C41-90BE-1DD158D6B973}" dt="2022-06-20T14:07:31.329" v="161"/>
          <ac:grpSpMkLst>
            <pc:docMk/>
            <pc:sldMk cId="2914671696" sldId="736"/>
            <ac:grpSpMk id="33" creationId="{CCAF9C0F-6A65-4E11-0338-8CAD73CFC9F3}"/>
          </ac:grpSpMkLst>
        </pc:grpChg>
        <pc:grpChg chg="mod">
          <ac:chgData name="Florieke Wattel" userId="a7496831-fae1-45e3-9871-da172a28ec0f" providerId="ADAL" clId="{A8ADE99F-7F88-1C41-90BE-1DD158D6B973}" dt="2022-06-20T14:07:31.329" v="161"/>
          <ac:grpSpMkLst>
            <pc:docMk/>
            <pc:sldMk cId="2914671696" sldId="736"/>
            <ac:grpSpMk id="38" creationId="{29471D05-6217-9468-F930-E320036468C1}"/>
          </ac:grpSpMkLst>
        </pc:grpChg>
        <pc:grpChg chg="mod">
          <ac:chgData name="Florieke Wattel" userId="a7496831-fae1-45e3-9871-da172a28ec0f" providerId="ADAL" clId="{A8ADE99F-7F88-1C41-90BE-1DD158D6B973}" dt="2022-06-20T14:07:31.329" v="161"/>
          <ac:grpSpMkLst>
            <pc:docMk/>
            <pc:sldMk cId="2914671696" sldId="736"/>
            <ac:grpSpMk id="41" creationId="{13658FE5-1E1F-A2A9-A56F-13EEF0E16B2B}"/>
          </ac:grpSpMkLst>
        </pc:grpChg>
        <pc:grpChg chg="mod">
          <ac:chgData name="Florieke Wattel" userId="a7496831-fae1-45e3-9871-da172a28ec0f" providerId="ADAL" clId="{A8ADE99F-7F88-1C41-90BE-1DD158D6B973}" dt="2022-06-20T14:07:31.329" v="161"/>
          <ac:grpSpMkLst>
            <pc:docMk/>
            <pc:sldMk cId="2914671696" sldId="736"/>
            <ac:grpSpMk id="45" creationId="{552888AB-9118-6AEF-B43C-F8389F3E6427}"/>
          </ac:grpSpMkLst>
        </pc:grpChg>
        <pc:grpChg chg="mod">
          <ac:chgData name="Florieke Wattel" userId="a7496831-fae1-45e3-9871-da172a28ec0f" providerId="ADAL" clId="{A8ADE99F-7F88-1C41-90BE-1DD158D6B973}" dt="2022-06-20T14:07:31.329" v="161"/>
          <ac:grpSpMkLst>
            <pc:docMk/>
            <pc:sldMk cId="2914671696" sldId="736"/>
            <ac:grpSpMk id="49" creationId="{45F0E2DD-4D83-141F-7A84-328D93245E4F}"/>
          </ac:grpSpMkLst>
        </pc:grpChg>
        <pc:grpChg chg="mod">
          <ac:chgData name="Florieke Wattel" userId="a7496831-fae1-45e3-9871-da172a28ec0f" providerId="ADAL" clId="{A8ADE99F-7F88-1C41-90BE-1DD158D6B973}" dt="2022-06-20T14:07:31.329" v="161"/>
          <ac:grpSpMkLst>
            <pc:docMk/>
            <pc:sldMk cId="2914671696" sldId="736"/>
            <ac:grpSpMk id="55" creationId="{C82DEC58-66BF-9956-2927-EC070C70F421}"/>
          </ac:grpSpMkLst>
        </pc:grpChg>
        <pc:grpChg chg="mod">
          <ac:chgData name="Florieke Wattel" userId="a7496831-fae1-45e3-9871-da172a28ec0f" providerId="ADAL" clId="{A8ADE99F-7F88-1C41-90BE-1DD158D6B973}" dt="2022-06-20T14:07:31.329" v="161"/>
          <ac:grpSpMkLst>
            <pc:docMk/>
            <pc:sldMk cId="2914671696" sldId="736"/>
            <ac:grpSpMk id="60" creationId="{63291CA2-8AA6-5F18-B987-DA1D006972E3}"/>
          </ac:grpSpMkLst>
        </pc:grpChg>
        <pc:grpChg chg="mod">
          <ac:chgData name="Florieke Wattel" userId="a7496831-fae1-45e3-9871-da172a28ec0f" providerId="ADAL" clId="{A8ADE99F-7F88-1C41-90BE-1DD158D6B973}" dt="2022-06-20T14:07:31.329" v="161"/>
          <ac:grpSpMkLst>
            <pc:docMk/>
            <pc:sldMk cId="2914671696" sldId="736"/>
            <ac:grpSpMk id="63" creationId="{FA86E806-0026-346F-E568-3588B840EAD9}"/>
          </ac:grpSpMkLst>
        </pc:grpChg>
        <pc:grpChg chg="mod">
          <ac:chgData name="Florieke Wattel" userId="a7496831-fae1-45e3-9871-da172a28ec0f" providerId="ADAL" clId="{A8ADE99F-7F88-1C41-90BE-1DD158D6B973}" dt="2022-06-20T14:07:31.329" v="161"/>
          <ac:grpSpMkLst>
            <pc:docMk/>
            <pc:sldMk cId="2914671696" sldId="736"/>
            <ac:grpSpMk id="69" creationId="{8713FAAC-5B08-8B8A-8B4F-82D1B1265684}"/>
          </ac:grpSpMkLst>
        </pc:grpChg>
        <pc:grpChg chg="mod">
          <ac:chgData name="Florieke Wattel" userId="a7496831-fae1-45e3-9871-da172a28ec0f" providerId="ADAL" clId="{A8ADE99F-7F88-1C41-90BE-1DD158D6B973}" dt="2022-06-20T14:07:31.329" v="161"/>
          <ac:grpSpMkLst>
            <pc:docMk/>
            <pc:sldMk cId="2914671696" sldId="736"/>
            <ac:grpSpMk id="73" creationId="{B5FC4440-B733-A138-06D7-BB1C7560325E}"/>
          </ac:grpSpMkLst>
        </pc:grpChg>
        <pc:grpChg chg="mod">
          <ac:chgData name="Florieke Wattel" userId="a7496831-fae1-45e3-9871-da172a28ec0f" providerId="ADAL" clId="{A8ADE99F-7F88-1C41-90BE-1DD158D6B973}" dt="2022-06-20T14:07:31.329" v="161"/>
          <ac:grpSpMkLst>
            <pc:docMk/>
            <pc:sldMk cId="2914671696" sldId="736"/>
            <ac:grpSpMk id="78" creationId="{9CB2C5A9-CDC0-6AA0-2923-3EEF56F4AEC6}"/>
          </ac:grpSpMkLst>
        </pc:grpChg>
        <pc:grpChg chg="mod">
          <ac:chgData name="Florieke Wattel" userId="a7496831-fae1-45e3-9871-da172a28ec0f" providerId="ADAL" clId="{A8ADE99F-7F88-1C41-90BE-1DD158D6B973}" dt="2022-06-20T14:07:31.329" v="161"/>
          <ac:grpSpMkLst>
            <pc:docMk/>
            <pc:sldMk cId="2914671696" sldId="736"/>
            <ac:grpSpMk id="81" creationId="{CE37BE73-1A01-80BC-FF7D-AE78EA4396EA}"/>
          </ac:grpSpMkLst>
        </pc:grpChg>
        <pc:grpChg chg="mod">
          <ac:chgData name="Florieke Wattel" userId="a7496831-fae1-45e3-9871-da172a28ec0f" providerId="ADAL" clId="{A8ADE99F-7F88-1C41-90BE-1DD158D6B973}" dt="2022-06-20T14:07:31.329" v="161"/>
          <ac:grpSpMkLst>
            <pc:docMk/>
            <pc:sldMk cId="2914671696" sldId="736"/>
            <ac:grpSpMk id="85" creationId="{0C4F4843-EFF7-73E4-A953-DBDF102C829E}"/>
          </ac:grpSpMkLst>
        </pc:grpChg>
        <pc:grpChg chg="mod">
          <ac:chgData name="Florieke Wattel" userId="a7496831-fae1-45e3-9871-da172a28ec0f" providerId="ADAL" clId="{A8ADE99F-7F88-1C41-90BE-1DD158D6B973}" dt="2022-06-20T14:07:31.329" v="161"/>
          <ac:grpSpMkLst>
            <pc:docMk/>
            <pc:sldMk cId="2914671696" sldId="736"/>
            <ac:grpSpMk id="90" creationId="{D62A0BEE-735C-D837-46B1-B7D90067212C}"/>
          </ac:grpSpMkLst>
        </pc:grpChg>
        <pc:picChg chg="mod">
          <ac:chgData name="Florieke Wattel" userId="a7496831-fae1-45e3-9871-da172a28ec0f" providerId="ADAL" clId="{A8ADE99F-7F88-1C41-90BE-1DD158D6B973}" dt="2022-06-20T14:07:31.329" v="161"/>
          <ac:picMkLst>
            <pc:docMk/>
            <pc:sldMk cId="2914671696" sldId="736"/>
            <ac:picMk id="13" creationId="{A55CB610-9886-871C-309F-C0A4F20E1A1A}"/>
          </ac:picMkLst>
        </pc:picChg>
        <pc:picChg chg="del">
          <ac:chgData name="Florieke Wattel" userId="a7496831-fae1-45e3-9871-da172a28ec0f" providerId="ADAL" clId="{A8ADE99F-7F88-1C41-90BE-1DD158D6B973}" dt="2022-06-20T14:07:30.653" v="160" actId="478"/>
          <ac:picMkLst>
            <pc:docMk/>
            <pc:sldMk cId="2914671696" sldId="736"/>
            <ac:picMk id="16" creationId="{D15FFE68-D154-460C-A8A6-370D2EEF3A49}"/>
          </ac:picMkLst>
        </pc:picChg>
        <pc:picChg chg="mod">
          <ac:chgData name="Florieke Wattel" userId="a7496831-fae1-45e3-9871-da172a28ec0f" providerId="ADAL" clId="{A8ADE99F-7F88-1C41-90BE-1DD158D6B973}" dt="2022-06-20T14:07:31.329" v="161"/>
          <ac:picMkLst>
            <pc:docMk/>
            <pc:sldMk cId="2914671696" sldId="736"/>
            <ac:picMk id="34" creationId="{A4D9B651-D011-354C-3FB4-E56890F01B63}"/>
          </ac:picMkLst>
        </pc:picChg>
        <pc:picChg chg="mod">
          <ac:chgData name="Florieke Wattel" userId="a7496831-fae1-45e3-9871-da172a28ec0f" providerId="ADAL" clId="{A8ADE99F-7F88-1C41-90BE-1DD158D6B973}" dt="2022-06-20T14:07:31.329" v="161"/>
          <ac:picMkLst>
            <pc:docMk/>
            <pc:sldMk cId="2914671696" sldId="736"/>
            <ac:picMk id="40" creationId="{D7FB8179-B4C2-FC31-0E92-3BCE3C735034}"/>
          </ac:picMkLst>
        </pc:picChg>
        <pc:picChg chg="mod">
          <ac:chgData name="Florieke Wattel" userId="a7496831-fae1-45e3-9871-da172a28ec0f" providerId="ADAL" clId="{A8ADE99F-7F88-1C41-90BE-1DD158D6B973}" dt="2022-06-20T14:07:31.329" v="161"/>
          <ac:picMkLst>
            <pc:docMk/>
            <pc:sldMk cId="2914671696" sldId="736"/>
            <ac:picMk id="42" creationId="{EA9F36A4-FAD7-55C7-E952-A27064CFA3E2}"/>
          </ac:picMkLst>
        </pc:picChg>
        <pc:picChg chg="mod">
          <ac:chgData name="Florieke Wattel" userId="a7496831-fae1-45e3-9871-da172a28ec0f" providerId="ADAL" clId="{A8ADE99F-7F88-1C41-90BE-1DD158D6B973}" dt="2022-06-20T14:07:31.329" v="161"/>
          <ac:picMkLst>
            <pc:docMk/>
            <pc:sldMk cId="2914671696" sldId="736"/>
            <ac:picMk id="46" creationId="{2633D92D-ACDD-DA41-E6CB-CBB7C7634340}"/>
          </ac:picMkLst>
        </pc:picChg>
        <pc:picChg chg="mod">
          <ac:chgData name="Florieke Wattel" userId="a7496831-fae1-45e3-9871-da172a28ec0f" providerId="ADAL" clId="{A8ADE99F-7F88-1C41-90BE-1DD158D6B973}" dt="2022-06-20T14:07:31.329" v="161"/>
          <ac:picMkLst>
            <pc:docMk/>
            <pc:sldMk cId="2914671696" sldId="736"/>
            <ac:picMk id="50" creationId="{3AE4A8FD-5833-22BF-6517-E20D34DB4961}"/>
          </ac:picMkLst>
        </pc:picChg>
        <pc:picChg chg="mod">
          <ac:chgData name="Florieke Wattel" userId="a7496831-fae1-45e3-9871-da172a28ec0f" providerId="ADAL" clId="{A8ADE99F-7F88-1C41-90BE-1DD158D6B973}" dt="2022-06-20T14:07:31.329" v="161"/>
          <ac:picMkLst>
            <pc:docMk/>
            <pc:sldMk cId="2914671696" sldId="736"/>
            <ac:picMk id="54" creationId="{99374A3D-5EF6-E1D6-E66E-23973572295C}"/>
          </ac:picMkLst>
        </pc:picChg>
        <pc:picChg chg="mod">
          <ac:chgData name="Florieke Wattel" userId="a7496831-fae1-45e3-9871-da172a28ec0f" providerId="ADAL" clId="{A8ADE99F-7F88-1C41-90BE-1DD158D6B973}" dt="2022-06-20T14:07:31.329" v="161"/>
          <ac:picMkLst>
            <pc:docMk/>
            <pc:sldMk cId="2914671696" sldId="736"/>
            <ac:picMk id="56" creationId="{64E68032-6C79-71AF-BC8B-6D685C7552B2}"/>
          </ac:picMkLst>
        </pc:picChg>
        <pc:picChg chg="mod">
          <ac:chgData name="Florieke Wattel" userId="a7496831-fae1-45e3-9871-da172a28ec0f" providerId="ADAL" clId="{A8ADE99F-7F88-1C41-90BE-1DD158D6B973}" dt="2022-06-20T14:07:31.329" v="161"/>
          <ac:picMkLst>
            <pc:docMk/>
            <pc:sldMk cId="2914671696" sldId="736"/>
            <ac:picMk id="62" creationId="{1AB59F3E-EA97-EECD-9EE8-68621E1AA9C2}"/>
          </ac:picMkLst>
        </pc:picChg>
        <pc:picChg chg="mod">
          <ac:chgData name="Florieke Wattel" userId="a7496831-fae1-45e3-9871-da172a28ec0f" providerId="ADAL" clId="{A8ADE99F-7F88-1C41-90BE-1DD158D6B973}" dt="2022-06-20T14:07:31.329" v="161"/>
          <ac:picMkLst>
            <pc:docMk/>
            <pc:sldMk cId="2914671696" sldId="736"/>
            <ac:picMk id="64" creationId="{3DD966B7-8A2F-6E1B-4870-9E9D53E32E61}"/>
          </ac:picMkLst>
        </pc:picChg>
        <pc:picChg chg="mod">
          <ac:chgData name="Florieke Wattel" userId="a7496831-fae1-45e3-9871-da172a28ec0f" providerId="ADAL" clId="{A8ADE99F-7F88-1C41-90BE-1DD158D6B973}" dt="2022-06-20T14:07:31.329" v="161"/>
          <ac:picMkLst>
            <pc:docMk/>
            <pc:sldMk cId="2914671696" sldId="736"/>
            <ac:picMk id="68" creationId="{7DDB3114-C65E-AA8F-9A61-3566F4081398}"/>
          </ac:picMkLst>
        </pc:picChg>
        <pc:picChg chg="mod">
          <ac:chgData name="Florieke Wattel" userId="a7496831-fae1-45e3-9871-da172a28ec0f" providerId="ADAL" clId="{A8ADE99F-7F88-1C41-90BE-1DD158D6B973}" dt="2022-06-20T14:07:31.329" v="161"/>
          <ac:picMkLst>
            <pc:docMk/>
            <pc:sldMk cId="2914671696" sldId="736"/>
            <ac:picMk id="70" creationId="{84293FC4-DD97-ABE8-5C82-8B5F08334B46}"/>
          </ac:picMkLst>
        </pc:picChg>
        <pc:picChg chg="mod">
          <ac:chgData name="Florieke Wattel" userId="a7496831-fae1-45e3-9871-da172a28ec0f" providerId="ADAL" clId="{A8ADE99F-7F88-1C41-90BE-1DD158D6B973}" dt="2022-06-20T14:07:31.329" v="161"/>
          <ac:picMkLst>
            <pc:docMk/>
            <pc:sldMk cId="2914671696" sldId="736"/>
            <ac:picMk id="74" creationId="{265921C6-0D71-2DA3-C867-3F40E379B30F}"/>
          </ac:picMkLst>
        </pc:picChg>
        <pc:picChg chg="mod">
          <ac:chgData name="Florieke Wattel" userId="a7496831-fae1-45e3-9871-da172a28ec0f" providerId="ADAL" clId="{A8ADE99F-7F88-1C41-90BE-1DD158D6B973}" dt="2022-06-20T14:07:31.329" v="161"/>
          <ac:picMkLst>
            <pc:docMk/>
            <pc:sldMk cId="2914671696" sldId="736"/>
            <ac:picMk id="80" creationId="{FFE07857-F882-53B8-E926-84AF292B5CCA}"/>
          </ac:picMkLst>
        </pc:picChg>
        <pc:picChg chg="mod">
          <ac:chgData name="Florieke Wattel" userId="a7496831-fae1-45e3-9871-da172a28ec0f" providerId="ADAL" clId="{A8ADE99F-7F88-1C41-90BE-1DD158D6B973}" dt="2022-06-20T14:07:31.329" v="161"/>
          <ac:picMkLst>
            <pc:docMk/>
            <pc:sldMk cId="2914671696" sldId="736"/>
            <ac:picMk id="82" creationId="{21108491-3076-6565-527B-446888B1EFD3}"/>
          </ac:picMkLst>
        </pc:picChg>
        <pc:picChg chg="mod">
          <ac:chgData name="Florieke Wattel" userId="a7496831-fae1-45e3-9871-da172a28ec0f" providerId="ADAL" clId="{A8ADE99F-7F88-1C41-90BE-1DD158D6B973}" dt="2022-06-20T14:07:31.329" v="161"/>
          <ac:picMkLst>
            <pc:docMk/>
            <pc:sldMk cId="2914671696" sldId="736"/>
            <ac:picMk id="86" creationId="{DD238EC5-6557-DBE5-0E1B-B9B32630BDE6}"/>
          </ac:picMkLst>
        </pc:picChg>
        <pc:picChg chg="mod">
          <ac:chgData name="Florieke Wattel" userId="a7496831-fae1-45e3-9871-da172a28ec0f" providerId="ADAL" clId="{A8ADE99F-7F88-1C41-90BE-1DD158D6B973}" dt="2022-06-20T14:07:31.329" v="161"/>
          <ac:picMkLst>
            <pc:docMk/>
            <pc:sldMk cId="2914671696" sldId="736"/>
            <ac:picMk id="92" creationId="{D3BB7056-692B-E89E-DA58-AEDEE410B09A}"/>
          </ac:picMkLst>
        </pc:picChg>
      </pc:sldChg>
      <pc:sldChg chg="modSp mod">
        <pc:chgData name="Florieke Wattel" userId="a7496831-fae1-45e3-9871-da172a28ec0f" providerId="ADAL" clId="{A8ADE99F-7F88-1C41-90BE-1DD158D6B973}" dt="2022-06-20T14:06:50.804" v="156" actId="20577"/>
        <pc:sldMkLst>
          <pc:docMk/>
          <pc:sldMk cId="1260751448" sldId="743"/>
        </pc:sldMkLst>
        <pc:spChg chg="mod">
          <ac:chgData name="Florieke Wattel" userId="a7496831-fae1-45e3-9871-da172a28ec0f" providerId="ADAL" clId="{A8ADE99F-7F88-1C41-90BE-1DD158D6B973}" dt="2022-06-20T14:06:50.804" v="156" actId="20577"/>
          <ac:spMkLst>
            <pc:docMk/>
            <pc:sldMk cId="1260751448" sldId="743"/>
            <ac:spMk id="44" creationId="{38763516-5C77-A143-8454-F646701ADBC1}"/>
          </ac:spMkLst>
        </pc:spChg>
        <pc:spChg chg="mod">
          <ac:chgData name="Florieke Wattel" userId="a7496831-fae1-45e3-9871-da172a28ec0f" providerId="ADAL" clId="{A8ADE99F-7F88-1C41-90BE-1DD158D6B973}" dt="2022-06-20T14:06:39.368" v="154" actId="20577"/>
          <ac:spMkLst>
            <pc:docMk/>
            <pc:sldMk cId="1260751448" sldId="743"/>
            <ac:spMk id="98" creationId="{7892CD6E-D424-4ADC-AFFF-0531B1E90CBC}"/>
          </ac:spMkLst>
        </pc:spChg>
      </pc:sldChg>
      <pc:sldChg chg="modNotesTx">
        <pc:chgData name="Florieke Wattel" userId="a7496831-fae1-45e3-9871-da172a28ec0f" providerId="ADAL" clId="{A8ADE99F-7F88-1C41-90BE-1DD158D6B973}" dt="2022-06-03T11:51:26.731" v="40" actId="20577"/>
        <pc:sldMkLst>
          <pc:docMk/>
          <pc:sldMk cId="3483108988" sldId="750"/>
        </pc:sldMkLst>
      </pc:sldChg>
      <pc:sldChg chg="modNotesTx">
        <pc:chgData name="Florieke Wattel" userId="a7496831-fae1-45e3-9871-da172a28ec0f" providerId="ADAL" clId="{A8ADE99F-7F88-1C41-90BE-1DD158D6B973}" dt="2022-06-07T10:56:29.464" v="60" actId="20577"/>
        <pc:sldMkLst>
          <pc:docMk/>
          <pc:sldMk cId="1773823296" sldId="758"/>
        </pc:sldMkLst>
      </pc:sldChg>
      <pc:sldChg chg="modNotesTx">
        <pc:chgData name="Florieke Wattel" userId="a7496831-fae1-45e3-9871-da172a28ec0f" providerId="ADAL" clId="{A8ADE99F-7F88-1C41-90BE-1DD158D6B973}" dt="2022-06-07T10:57:12.795" v="69" actId="20577"/>
        <pc:sldMkLst>
          <pc:docMk/>
          <pc:sldMk cId="200591191" sldId="759"/>
        </pc:sldMkLst>
      </pc:sldChg>
    </pc:docChg>
  </pc:docChgLst>
  <pc:docChgLst>
    <pc:chgData name="Florieke Wattel | Bureau2030" userId="a7496831-fae1-45e3-9871-da172a28ec0f" providerId="ADAL" clId="{22043D22-B46F-4B46-AD7C-E427D2C6DA61}"/>
    <pc:docChg chg="undo custSel addSld modSld">
      <pc:chgData name="Florieke Wattel | Bureau2030" userId="a7496831-fae1-45e3-9871-da172a28ec0f" providerId="ADAL" clId="{22043D22-B46F-4B46-AD7C-E427D2C6DA61}" dt="2023-08-11T09:19:05.796" v="312" actId="1076"/>
      <pc:docMkLst>
        <pc:docMk/>
      </pc:docMkLst>
      <pc:sldChg chg="modSp mod modNotesTx">
        <pc:chgData name="Florieke Wattel | Bureau2030" userId="a7496831-fae1-45e3-9871-da172a28ec0f" providerId="ADAL" clId="{22043D22-B46F-4B46-AD7C-E427D2C6DA61}" dt="2023-08-10T13:29:58.686" v="135" actId="20577"/>
        <pc:sldMkLst>
          <pc:docMk/>
          <pc:sldMk cId="3557391408" sldId="735"/>
        </pc:sldMkLst>
        <pc:spChg chg="mod">
          <ac:chgData name="Florieke Wattel | Bureau2030" userId="a7496831-fae1-45e3-9871-da172a28ec0f" providerId="ADAL" clId="{22043D22-B46F-4B46-AD7C-E427D2C6DA61}" dt="2023-08-10T08:23:57.250" v="0" actId="20577"/>
          <ac:spMkLst>
            <pc:docMk/>
            <pc:sldMk cId="3557391408" sldId="735"/>
            <ac:spMk id="20" creationId="{AE0A8315-F545-964B-82F9-BCBE8905312B}"/>
          </ac:spMkLst>
        </pc:spChg>
        <pc:spChg chg="mod">
          <ac:chgData name="Florieke Wattel | Bureau2030" userId="a7496831-fae1-45e3-9871-da172a28ec0f" providerId="ADAL" clId="{22043D22-B46F-4B46-AD7C-E427D2C6DA61}" dt="2023-08-10T08:24:00.146" v="1" actId="20577"/>
          <ac:spMkLst>
            <pc:docMk/>
            <pc:sldMk cId="3557391408" sldId="735"/>
            <ac:spMk id="21" creationId="{F73F1936-8D18-D44F-9167-2E1E24B3F855}"/>
          </ac:spMkLst>
        </pc:spChg>
      </pc:sldChg>
      <pc:sldChg chg="addSp delSp modSp mod addCm delCm modNotesTx">
        <pc:chgData name="Florieke Wattel | Bureau2030" userId="a7496831-fae1-45e3-9871-da172a28ec0f" providerId="ADAL" clId="{22043D22-B46F-4B46-AD7C-E427D2C6DA61}" dt="2023-08-11T09:19:05.796" v="312" actId="1076"/>
        <pc:sldMkLst>
          <pc:docMk/>
          <pc:sldMk cId="2914671696" sldId="736"/>
        </pc:sldMkLst>
        <pc:spChg chg="mod">
          <ac:chgData name="Florieke Wattel | Bureau2030" userId="a7496831-fae1-45e3-9871-da172a28ec0f" providerId="ADAL" clId="{22043D22-B46F-4B46-AD7C-E427D2C6DA61}" dt="2023-08-11T09:19:05.796" v="312" actId="1076"/>
          <ac:spMkLst>
            <pc:docMk/>
            <pc:sldMk cId="2914671696" sldId="736"/>
            <ac:spMk id="2" creationId="{C4C1B384-8B90-47C6-9A6E-2510C91D8D4C}"/>
          </ac:spMkLst>
        </pc:spChg>
        <pc:spChg chg="mod">
          <ac:chgData name="Florieke Wattel | Bureau2030" userId="a7496831-fae1-45e3-9871-da172a28ec0f" providerId="ADAL" clId="{22043D22-B46F-4B46-AD7C-E427D2C6DA61}" dt="2023-08-10T13:42:26.987" v="225" actId="14100"/>
          <ac:spMkLst>
            <pc:docMk/>
            <pc:sldMk cId="2914671696" sldId="736"/>
            <ac:spMk id="15" creationId="{840B88F5-D6D4-4CAB-BC47-7F4AE4A57C60}"/>
          </ac:spMkLst>
        </pc:spChg>
        <pc:spChg chg="mod">
          <ac:chgData name="Florieke Wattel | Bureau2030" userId="a7496831-fae1-45e3-9871-da172a28ec0f" providerId="ADAL" clId="{22043D22-B46F-4B46-AD7C-E427D2C6DA61}" dt="2023-08-10T08:27:35.487" v="110" actId="20577"/>
          <ac:spMkLst>
            <pc:docMk/>
            <pc:sldMk cId="2914671696" sldId="736"/>
            <ac:spMk id="17" creationId="{9A6798A8-809E-4FB0-87C4-0E1CB922445B}"/>
          </ac:spMkLst>
        </pc:spChg>
        <pc:grpChg chg="del">
          <ac:chgData name="Florieke Wattel | Bureau2030" userId="a7496831-fae1-45e3-9871-da172a28ec0f" providerId="ADAL" clId="{22043D22-B46F-4B46-AD7C-E427D2C6DA61}" dt="2023-08-10T13:42:00.567" v="219" actId="478"/>
          <ac:grpSpMkLst>
            <pc:docMk/>
            <pc:sldMk cId="2914671696" sldId="736"/>
            <ac:grpSpMk id="10" creationId="{221F212E-3B4F-BFFB-4076-D06CE9477B62}"/>
          </ac:grpSpMkLst>
        </pc:grpChg>
        <pc:picChg chg="add mod">
          <ac:chgData name="Florieke Wattel | Bureau2030" userId="a7496831-fae1-45e3-9871-da172a28ec0f" providerId="ADAL" clId="{22043D22-B46F-4B46-AD7C-E427D2C6DA61}" dt="2023-08-10T13:42:07.935" v="221" actId="1076"/>
          <ac:picMkLst>
            <pc:docMk/>
            <pc:sldMk cId="2914671696" sldId="736"/>
            <ac:picMk id="4" creationId="{9A6FF3E3-DDCA-B3DD-0787-064915ACDEDD}"/>
          </ac:picMkLst>
        </pc:picChg>
        <pc:extLst>
          <p:ext xmlns:p="http://schemas.openxmlformats.org/presentationml/2006/main" uri="{D6D511B9-2390-475A-947B-AFAB55BFBCF1}">
            <pc226:cmChg xmlns:pc226="http://schemas.microsoft.com/office/powerpoint/2022/06/main/command" xmlns="" chg="add del">
              <pc226:chgData name="Florieke Wattel | Bureau2030" userId="a7496831-fae1-45e3-9871-da172a28ec0f" providerId="ADAL" clId="{22043D22-B46F-4B46-AD7C-E427D2C6DA61}" dt="2023-08-10T13:43:14.548" v="226"/>
              <pc2:cmMkLst xmlns:pc2="http://schemas.microsoft.com/office/powerpoint/2019/9/main/command">
                <pc:docMk/>
                <pc:sldMk cId="2914671696" sldId="736"/>
                <pc2:cmMk id="{471F61A3-623D-FF4E-B13A-5B4BD407EE8C}"/>
              </pc2:cmMkLst>
            </pc226:cmChg>
          </p:ext>
        </pc:extLst>
      </pc:sldChg>
      <pc:sldChg chg="addSp delSp modSp mod addCm delCm modNotesTx">
        <pc:chgData name="Florieke Wattel | Bureau2030" userId="a7496831-fae1-45e3-9871-da172a28ec0f" providerId="ADAL" clId="{22043D22-B46F-4B46-AD7C-E427D2C6DA61}" dt="2023-08-11T08:59:30.154" v="282"/>
        <pc:sldMkLst>
          <pc:docMk/>
          <pc:sldMk cId="1116572922" sldId="745"/>
        </pc:sldMkLst>
        <pc:spChg chg="mod">
          <ac:chgData name="Florieke Wattel | Bureau2030" userId="a7496831-fae1-45e3-9871-da172a28ec0f" providerId="ADAL" clId="{22043D22-B46F-4B46-AD7C-E427D2C6DA61}" dt="2023-08-11T08:27:34.350" v="253" actId="14100"/>
          <ac:spMkLst>
            <pc:docMk/>
            <pc:sldMk cId="1116572922" sldId="745"/>
            <ac:spMk id="8" creationId="{1FC9F15C-1C30-432C-9F2D-DD3421D4585A}"/>
          </ac:spMkLst>
        </pc:spChg>
        <pc:spChg chg="mod">
          <ac:chgData name="Florieke Wattel | Bureau2030" userId="a7496831-fae1-45e3-9871-da172a28ec0f" providerId="ADAL" clId="{22043D22-B46F-4B46-AD7C-E427D2C6DA61}" dt="2023-08-10T08:28:31.505" v="115" actId="20577"/>
          <ac:spMkLst>
            <pc:docMk/>
            <pc:sldMk cId="1116572922" sldId="745"/>
            <ac:spMk id="9" creationId="{922EC4E6-3BAC-4C56-947D-72EA23E27844}"/>
          </ac:spMkLst>
        </pc:spChg>
        <pc:spChg chg="mod">
          <ac:chgData name="Florieke Wattel | Bureau2030" userId="a7496831-fae1-45e3-9871-da172a28ec0f" providerId="ADAL" clId="{22043D22-B46F-4B46-AD7C-E427D2C6DA61}" dt="2023-08-11T08:27:31.035" v="252" actId="14100"/>
          <ac:spMkLst>
            <pc:docMk/>
            <pc:sldMk cId="1116572922" sldId="745"/>
            <ac:spMk id="13" creationId="{8D10581C-8D86-414D-9772-D750481EF53E}"/>
          </ac:spMkLst>
        </pc:spChg>
        <pc:picChg chg="add mod">
          <ac:chgData name="Florieke Wattel | Bureau2030" userId="a7496831-fae1-45e3-9871-da172a28ec0f" providerId="ADAL" clId="{22043D22-B46F-4B46-AD7C-E427D2C6DA61}" dt="2023-08-11T08:27:22.543" v="250" actId="167"/>
          <ac:picMkLst>
            <pc:docMk/>
            <pc:sldMk cId="1116572922" sldId="745"/>
            <ac:picMk id="3" creationId="{03A47798-6D50-72AD-0689-428CD297DD14}"/>
          </ac:picMkLst>
        </pc:picChg>
        <pc:picChg chg="del">
          <ac:chgData name="Florieke Wattel | Bureau2030" userId="a7496831-fae1-45e3-9871-da172a28ec0f" providerId="ADAL" clId="{22043D22-B46F-4B46-AD7C-E427D2C6DA61}" dt="2023-08-11T08:27:14.781" v="247" actId="478"/>
          <ac:picMkLst>
            <pc:docMk/>
            <pc:sldMk cId="1116572922" sldId="745"/>
            <ac:picMk id="7" creationId="{5C21468B-080B-4A75-8B03-1F11B74C3984}"/>
          </ac:picMkLst>
        </pc:picChg>
        <pc:extLst>
          <p:ext xmlns:p="http://schemas.openxmlformats.org/presentationml/2006/main" uri="{D6D511B9-2390-475A-947B-AFAB55BFBCF1}">
            <pc226:cmChg xmlns:pc226="http://schemas.microsoft.com/office/powerpoint/2022/06/main/command" xmlns="" chg="add del">
              <pc226:chgData name="Florieke Wattel | Bureau2030" userId="a7496831-fae1-45e3-9871-da172a28ec0f" providerId="ADAL" clId="{22043D22-B46F-4B46-AD7C-E427D2C6DA61}" dt="2023-08-11T08:59:30.154" v="282"/>
              <pc2:cmMkLst xmlns:pc2="http://schemas.microsoft.com/office/powerpoint/2019/9/main/command">
                <pc:docMk/>
                <pc:sldMk cId="1116572922" sldId="745"/>
                <pc2:cmMk id="{4992198B-A7DD-1944-9438-4DD49518B9FE}"/>
              </pc2:cmMkLst>
            </pc226:cmChg>
          </p:ext>
        </pc:extLst>
      </pc:sldChg>
      <pc:sldChg chg="addCm delCm">
        <pc:chgData name="Florieke Wattel | Bureau2030" userId="a7496831-fae1-45e3-9871-da172a28ec0f" providerId="ADAL" clId="{22043D22-B46F-4B46-AD7C-E427D2C6DA61}" dt="2023-08-11T09:00:46.289" v="307"/>
        <pc:sldMkLst>
          <pc:docMk/>
          <pc:sldMk cId="3068344986" sldId="746"/>
        </pc:sldMkLst>
        <pc:extLst>
          <p:ext xmlns:p="http://schemas.openxmlformats.org/presentationml/2006/main" uri="{D6D511B9-2390-475A-947B-AFAB55BFBCF1}">
            <pc226:cmChg xmlns:pc226="http://schemas.microsoft.com/office/powerpoint/2022/06/main/command" xmlns="" chg="add del">
              <pc226:chgData name="Florieke Wattel | Bureau2030" userId="a7496831-fae1-45e3-9871-da172a28ec0f" providerId="ADAL" clId="{22043D22-B46F-4B46-AD7C-E427D2C6DA61}" dt="2023-08-11T08:59:37.399" v="283"/>
              <pc2:cmMkLst xmlns:pc2="http://schemas.microsoft.com/office/powerpoint/2019/9/main/command">
                <pc:docMk/>
                <pc:sldMk cId="3068344986" sldId="746"/>
                <pc2:cmMk id="{78AEF601-9C43-264A-BFB5-E37E7961360C}"/>
              </pc2:cmMkLst>
            </pc226:cmChg>
            <pc226:cmChg xmlns:pc226="http://schemas.microsoft.com/office/powerpoint/2022/06/main/command" xmlns="" chg="add del">
              <pc226:chgData name="Florieke Wattel | Bureau2030" userId="a7496831-fae1-45e3-9871-da172a28ec0f" providerId="ADAL" clId="{22043D22-B46F-4B46-AD7C-E427D2C6DA61}" dt="2023-08-11T09:00:46.289" v="307"/>
              <pc2:cmMkLst xmlns:pc2="http://schemas.microsoft.com/office/powerpoint/2019/9/main/command">
                <pc:docMk/>
                <pc:sldMk cId="3068344986" sldId="746"/>
                <pc2:cmMk id="{1C98A5E9-52CD-EC40-9DEC-F05A3225D94D}"/>
              </pc2:cmMkLst>
            </pc226:cmChg>
          </p:ext>
        </pc:extLst>
      </pc:sldChg>
      <pc:sldChg chg="modNotesTx">
        <pc:chgData name="Florieke Wattel | Bureau2030" userId="a7496831-fae1-45e3-9871-da172a28ec0f" providerId="ADAL" clId="{22043D22-B46F-4B46-AD7C-E427D2C6DA61}" dt="2023-08-11T09:08:42.210" v="310" actId="20577"/>
        <pc:sldMkLst>
          <pc:docMk/>
          <pc:sldMk cId="3483108988" sldId="750"/>
        </pc:sldMkLst>
      </pc:sldChg>
      <pc:sldChg chg="modSp mod modNotesTx">
        <pc:chgData name="Florieke Wattel | Bureau2030" userId="a7496831-fae1-45e3-9871-da172a28ec0f" providerId="ADAL" clId="{22043D22-B46F-4B46-AD7C-E427D2C6DA61}" dt="2023-08-11T08:26:44.603" v="245"/>
        <pc:sldMkLst>
          <pc:docMk/>
          <pc:sldMk cId="3853476050" sldId="757"/>
        </pc:sldMkLst>
        <pc:spChg chg="mod">
          <ac:chgData name="Florieke Wattel | Bureau2030" userId="a7496831-fae1-45e3-9871-da172a28ec0f" providerId="ADAL" clId="{22043D22-B46F-4B46-AD7C-E427D2C6DA61}" dt="2023-08-10T08:28:08.741" v="112" actId="20577"/>
          <ac:spMkLst>
            <pc:docMk/>
            <pc:sldMk cId="3853476050" sldId="757"/>
            <ac:spMk id="61" creationId="{1C9595A7-6ED2-47CC-84B7-E1534FDB3B54}"/>
          </ac:spMkLst>
        </pc:spChg>
        <pc:spChg chg="mod">
          <ac:chgData name="Florieke Wattel | Bureau2030" userId="a7496831-fae1-45e3-9871-da172a28ec0f" providerId="ADAL" clId="{22043D22-B46F-4B46-AD7C-E427D2C6DA61}" dt="2023-08-10T08:28:05.645" v="111" actId="20577"/>
          <ac:spMkLst>
            <pc:docMk/>
            <pc:sldMk cId="3853476050" sldId="757"/>
            <ac:spMk id="66" creationId="{B50A3016-88B7-49DE-BA2D-1CFB333F2124}"/>
          </ac:spMkLst>
        </pc:spChg>
      </pc:sldChg>
      <pc:sldChg chg="modSp mod modNotesTx">
        <pc:chgData name="Florieke Wattel | Bureau2030" userId="a7496831-fae1-45e3-9871-da172a28ec0f" providerId="ADAL" clId="{22043D22-B46F-4B46-AD7C-E427D2C6DA61}" dt="2023-08-10T13:38:21.028" v="213" actId="20577"/>
        <pc:sldMkLst>
          <pc:docMk/>
          <pc:sldMk cId="1773823296" sldId="758"/>
        </pc:sldMkLst>
        <pc:spChg chg="mod">
          <ac:chgData name="Florieke Wattel | Bureau2030" userId="a7496831-fae1-45e3-9871-da172a28ec0f" providerId="ADAL" clId="{22043D22-B46F-4B46-AD7C-E427D2C6DA61}" dt="2023-08-10T08:25:15.846" v="13" actId="20577"/>
          <ac:spMkLst>
            <pc:docMk/>
            <pc:sldMk cId="1773823296" sldId="758"/>
            <ac:spMk id="71" creationId="{800638A3-34E3-49BC-A0EA-7300D7F7E979}"/>
          </ac:spMkLst>
        </pc:spChg>
      </pc:sldChg>
      <pc:sldChg chg="delSp modSp mod addCm delCm modCm modNotesTx">
        <pc:chgData name="Florieke Wattel | Bureau2030" userId="a7496831-fae1-45e3-9871-da172a28ec0f" providerId="ADAL" clId="{22043D22-B46F-4B46-AD7C-E427D2C6DA61}" dt="2023-08-11T08:21:08.416" v="234"/>
        <pc:sldMkLst>
          <pc:docMk/>
          <pc:sldMk cId="200591191" sldId="759"/>
        </pc:sldMkLst>
        <pc:spChg chg="mod topLvl">
          <ac:chgData name="Florieke Wattel | Bureau2030" userId="a7496831-fae1-45e3-9871-da172a28ec0f" providerId="ADAL" clId="{22043D22-B46F-4B46-AD7C-E427D2C6DA61}" dt="2023-08-10T08:25:07.423" v="12" actId="1076"/>
          <ac:spMkLst>
            <pc:docMk/>
            <pc:sldMk cId="200591191" sldId="759"/>
            <ac:spMk id="8" creationId="{39CCE3AF-EC9A-8843-A5EA-1DA852BE34CB}"/>
          </ac:spMkLst>
        </pc:spChg>
        <pc:spChg chg="mod topLvl">
          <ac:chgData name="Florieke Wattel | Bureau2030" userId="a7496831-fae1-45e3-9871-da172a28ec0f" providerId="ADAL" clId="{22043D22-B46F-4B46-AD7C-E427D2C6DA61}" dt="2023-08-10T08:24:58.455" v="11" actId="165"/>
          <ac:spMkLst>
            <pc:docMk/>
            <pc:sldMk cId="200591191" sldId="759"/>
            <ac:spMk id="29" creationId="{E4FED3C8-1C11-4248-B16A-DC3C10AFB5D0}"/>
          </ac:spMkLst>
        </pc:spChg>
        <pc:spChg chg="del">
          <ac:chgData name="Florieke Wattel | Bureau2030" userId="a7496831-fae1-45e3-9871-da172a28ec0f" providerId="ADAL" clId="{22043D22-B46F-4B46-AD7C-E427D2C6DA61}" dt="2023-08-10T08:24:24.891" v="5" actId="478"/>
          <ac:spMkLst>
            <pc:docMk/>
            <pc:sldMk cId="200591191" sldId="759"/>
            <ac:spMk id="56" creationId="{11A894D7-2418-4986-94C8-E06162DE3DA5}"/>
          </ac:spMkLst>
        </pc:spChg>
        <pc:spChg chg="del">
          <ac:chgData name="Florieke Wattel | Bureau2030" userId="a7496831-fae1-45e3-9871-da172a28ec0f" providerId="ADAL" clId="{22043D22-B46F-4B46-AD7C-E427D2C6DA61}" dt="2023-08-10T08:24:20.819" v="4" actId="478"/>
          <ac:spMkLst>
            <pc:docMk/>
            <pc:sldMk cId="200591191" sldId="759"/>
            <ac:spMk id="57" creationId="{C81D640C-5981-47C2-A759-90BFA87B70BF}"/>
          </ac:spMkLst>
        </pc:spChg>
        <pc:spChg chg="del">
          <ac:chgData name="Florieke Wattel | Bureau2030" userId="a7496831-fae1-45e3-9871-da172a28ec0f" providerId="ADAL" clId="{22043D22-B46F-4B46-AD7C-E427D2C6DA61}" dt="2023-08-10T08:24:20.819" v="4" actId="478"/>
          <ac:spMkLst>
            <pc:docMk/>
            <pc:sldMk cId="200591191" sldId="759"/>
            <ac:spMk id="58" creationId="{535E5A2B-5BEA-4F6D-9684-6B8CAD76AF78}"/>
          </ac:spMkLst>
        </pc:spChg>
        <pc:spChg chg="del">
          <ac:chgData name="Florieke Wattel | Bureau2030" userId="a7496831-fae1-45e3-9871-da172a28ec0f" providerId="ADAL" clId="{22043D22-B46F-4B46-AD7C-E427D2C6DA61}" dt="2023-08-10T08:24:24.891" v="5" actId="478"/>
          <ac:spMkLst>
            <pc:docMk/>
            <pc:sldMk cId="200591191" sldId="759"/>
            <ac:spMk id="59" creationId="{4AD22A9D-0F27-4E23-86E1-B2765F12128D}"/>
          </ac:spMkLst>
        </pc:spChg>
        <pc:spChg chg="mod topLvl">
          <ac:chgData name="Florieke Wattel | Bureau2030" userId="a7496831-fae1-45e3-9871-da172a28ec0f" providerId="ADAL" clId="{22043D22-B46F-4B46-AD7C-E427D2C6DA61}" dt="2023-08-10T08:25:07.423" v="12" actId="1076"/>
          <ac:spMkLst>
            <pc:docMk/>
            <pc:sldMk cId="200591191" sldId="759"/>
            <ac:spMk id="60" creationId="{EFD1D4FA-2153-43C4-953D-94FDAE08EC77}"/>
          </ac:spMkLst>
        </pc:spChg>
        <pc:spChg chg="mod topLvl">
          <ac:chgData name="Florieke Wattel | Bureau2030" userId="a7496831-fae1-45e3-9871-da172a28ec0f" providerId="ADAL" clId="{22043D22-B46F-4B46-AD7C-E427D2C6DA61}" dt="2023-08-10T08:25:07.423" v="12" actId="1076"/>
          <ac:spMkLst>
            <pc:docMk/>
            <pc:sldMk cId="200591191" sldId="759"/>
            <ac:spMk id="61" creationId="{095BFC16-7B64-486A-B058-F6B9415B7FE9}"/>
          </ac:spMkLst>
        </pc:spChg>
        <pc:spChg chg="mod topLvl">
          <ac:chgData name="Florieke Wattel | Bureau2030" userId="a7496831-fae1-45e3-9871-da172a28ec0f" providerId="ADAL" clId="{22043D22-B46F-4B46-AD7C-E427D2C6DA61}" dt="2023-08-10T08:25:07.423" v="12" actId="1076"/>
          <ac:spMkLst>
            <pc:docMk/>
            <pc:sldMk cId="200591191" sldId="759"/>
            <ac:spMk id="62" creationId="{50CABE76-C112-49FA-9F60-F2AB9BE545CB}"/>
          </ac:spMkLst>
        </pc:spChg>
        <pc:spChg chg="del">
          <ac:chgData name="Florieke Wattel | Bureau2030" userId="a7496831-fae1-45e3-9871-da172a28ec0f" providerId="ADAL" clId="{22043D22-B46F-4B46-AD7C-E427D2C6DA61}" dt="2023-08-10T08:24:20.819" v="4" actId="478"/>
          <ac:spMkLst>
            <pc:docMk/>
            <pc:sldMk cId="200591191" sldId="759"/>
            <ac:spMk id="63" creationId="{F31BE0A7-7C59-457B-9494-21A990FA8C00}"/>
          </ac:spMkLst>
        </pc:spChg>
        <pc:spChg chg="mod">
          <ac:chgData name="Florieke Wattel | Bureau2030" userId="a7496831-fae1-45e3-9871-da172a28ec0f" providerId="ADAL" clId="{22043D22-B46F-4B46-AD7C-E427D2C6DA61}" dt="2023-08-11T08:21:05.518" v="233" actId="20577"/>
          <ac:spMkLst>
            <pc:docMk/>
            <pc:sldMk cId="200591191" sldId="759"/>
            <ac:spMk id="64" creationId="{BE676020-C07B-4F3A-A700-0B57EC987F84}"/>
          </ac:spMkLst>
        </pc:spChg>
        <pc:spChg chg="mod">
          <ac:chgData name="Florieke Wattel | Bureau2030" userId="a7496831-fae1-45e3-9871-da172a28ec0f" providerId="ADAL" clId="{22043D22-B46F-4B46-AD7C-E427D2C6DA61}" dt="2023-08-10T08:24:11.635" v="3" actId="20577"/>
          <ac:spMkLst>
            <pc:docMk/>
            <pc:sldMk cId="200591191" sldId="759"/>
            <ac:spMk id="69" creationId="{72B40696-2EA2-4640-9515-38DFC1D59887}"/>
          </ac:spMkLst>
        </pc:spChg>
        <pc:spChg chg="del">
          <ac:chgData name="Florieke Wattel | Bureau2030" userId="a7496831-fae1-45e3-9871-da172a28ec0f" providerId="ADAL" clId="{22043D22-B46F-4B46-AD7C-E427D2C6DA61}" dt="2023-08-10T08:24:20.819" v="4" actId="478"/>
          <ac:spMkLst>
            <pc:docMk/>
            <pc:sldMk cId="200591191" sldId="759"/>
            <ac:spMk id="81" creationId="{49731DDE-60DE-6549-85EA-91EBAE8227A9}"/>
          </ac:spMkLst>
        </pc:spChg>
        <pc:spChg chg="del">
          <ac:chgData name="Florieke Wattel | Bureau2030" userId="a7496831-fae1-45e3-9871-da172a28ec0f" providerId="ADAL" clId="{22043D22-B46F-4B46-AD7C-E427D2C6DA61}" dt="2023-08-10T08:24:20.819" v="4" actId="478"/>
          <ac:spMkLst>
            <pc:docMk/>
            <pc:sldMk cId="200591191" sldId="759"/>
            <ac:spMk id="82" creationId="{CB3682D1-2468-7845-8F21-D2681B5B9BFC}"/>
          </ac:spMkLst>
        </pc:spChg>
        <pc:spChg chg="mod topLvl">
          <ac:chgData name="Florieke Wattel | Bureau2030" userId="a7496831-fae1-45e3-9871-da172a28ec0f" providerId="ADAL" clId="{22043D22-B46F-4B46-AD7C-E427D2C6DA61}" dt="2023-08-10T08:25:07.423" v="12" actId="1076"/>
          <ac:spMkLst>
            <pc:docMk/>
            <pc:sldMk cId="200591191" sldId="759"/>
            <ac:spMk id="84" creationId="{88B9CA21-C137-9941-B665-CBCA1F841A6E}"/>
          </ac:spMkLst>
        </pc:spChg>
        <pc:spChg chg="mod topLvl">
          <ac:chgData name="Florieke Wattel | Bureau2030" userId="a7496831-fae1-45e3-9871-da172a28ec0f" providerId="ADAL" clId="{22043D22-B46F-4B46-AD7C-E427D2C6DA61}" dt="2023-08-10T08:25:07.423" v="12" actId="1076"/>
          <ac:spMkLst>
            <pc:docMk/>
            <pc:sldMk cId="200591191" sldId="759"/>
            <ac:spMk id="88" creationId="{6971055B-72A2-7747-B915-12FA6BB23575}"/>
          </ac:spMkLst>
        </pc:spChg>
        <pc:spChg chg="mod topLvl">
          <ac:chgData name="Florieke Wattel | Bureau2030" userId="a7496831-fae1-45e3-9871-da172a28ec0f" providerId="ADAL" clId="{22043D22-B46F-4B46-AD7C-E427D2C6DA61}" dt="2023-08-10T08:25:07.423" v="12" actId="1076"/>
          <ac:spMkLst>
            <pc:docMk/>
            <pc:sldMk cId="200591191" sldId="759"/>
            <ac:spMk id="90" creationId="{71D0841D-F7ED-D74E-824B-8CCC57DC9FA6}"/>
          </ac:spMkLst>
        </pc:spChg>
        <pc:spChg chg="mod topLvl">
          <ac:chgData name="Florieke Wattel | Bureau2030" userId="a7496831-fae1-45e3-9871-da172a28ec0f" providerId="ADAL" clId="{22043D22-B46F-4B46-AD7C-E427D2C6DA61}" dt="2023-08-10T08:25:07.423" v="12" actId="1076"/>
          <ac:spMkLst>
            <pc:docMk/>
            <pc:sldMk cId="200591191" sldId="759"/>
            <ac:spMk id="91" creationId="{4DC53A97-2135-DC4F-B345-2FE5FBC3958C}"/>
          </ac:spMkLst>
        </pc:spChg>
        <pc:spChg chg="mod topLvl">
          <ac:chgData name="Florieke Wattel | Bureau2030" userId="a7496831-fae1-45e3-9871-da172a28ec0f" providerId="ADAL" clId="{22043D22-B46F-4B46-AD7C-E427D2C6DA61}" dt="2023-08-10T08:25:07.423" v="12" actId="1076"/>
          <ac:spMkLst>
            <pc:docMk/>
            <pc:sldMk cId="200591191" sldId="759"/>
            <ac:spMk id="94" creationId="{CB4880CE-81B5-F14A-9516-DC58E6B28DBA}"/>
          </ac:spMkLst>
        </pc:spChg>
        <pc:spChg chg="mod topLvl">
          <ac:chgData name="Florieke Wattel | Bureau2030" userId="a7496831-fae1-45e3-9871-da172a28ec0f" providerId="ADAL" clId="{22043D22-B46F-4B46-AD7C-E427D2C6DA61}" dt="2023-08-10T08:25:07.423" v="12" actId="1076"/>
          <ac:spMkLst>
            <pc:docMk/>
            <pc:sldMk cId="200591191" sldId="759"/>
            <ac:spMk id="98" creationId="{E325D004-5AC1-2B43-8F64-AF60FBC54859}"/>
          </ac:spMkLst>
        </pc:spChg>
        <pc:spChg chg="mod topLvl">
          <ac:chgData name="Florieke Wattel | Bureau2030" userId="a7496831-fae1-45e3-9871-da172a28ec0f" providerId="ADAL" clId="{22043D22-B46F-4B46-AD7C-E427D2C6DA61}" dt="2023-08-10T08:25:07.423" v="12" actId="1076"/>
          <ac:spMkLst>
            <pc:docMk/>
            <pc:sldMk cId="200591191" sldId="759"/>
            <ac:spMk id="99" creationId="{9B31B015-0746-E641-A1AD-C7C119D4E74E}"/>
          </ac:spMkLst>
        </pc:spChg>
        <pc:spChg chg="del">
          <ac:chgData name="Florieke Wattel | Bureau2030" userId="a7496831-fae1-45e3-9871-da172a28ec0f" providerId="ADAL" clId="{22043D22-B46F-4B46-AD7C-E427D2C6DA61}" dt="2023-08-10T08:24:20.819" v="4" actId="478"/>
          <ac:spMkLst>
            <pc:docMk/>
            <pc:sldMk cId="200591191" sldId="759"/>
            <ac:spMk id="164" creationId="{8612E415-D0AD-441D-ACF8-6D21F7EF2631}"/>
          </ac:spMkLst>
        </pc:spChg>
        <pc:spChg chg="mod topLvl">
          <ac:chgData name="Florieke Wattel | Bureau2030" userId="a7496831-fae1-45e3-9871-da172a28ec0f" providerId="ADAL" clId="{22043D22-B46F-4B46-AD7C-E427D2C6DA61}" dt="2023-08-10T08:25:07.423" v="12" actId="1076"/>
          <ac:spMkLst>
            <pc:docMk/>
            <pc:sldMk cId="200591191" sldId="759"/>
            <ac:spMk id="165" creationId="{B54F2F09-985E-4F80-A4AE-0302228D86B8}"/>
          </ac:spMkLst>
        </pc:spChg>
        <pc:spChg chg="mod topLvl">
          <ac:chgData name="Florieke Wattel | Bureau2030" userId="a7496831-fae1-45e3-9871-da172a28ec0f" providerId="ADAL" clId="{22043D22-B46F-4B46-AD7C-E427D2C6DA61}" dt="2023-08-10T08:25:07.423" v="12" actId="1076"/>
          <ac:spMkLst>
            <pc:docMk/>
            <pc:sldMk cId="200591191" sldId="759"/>
            <ac:spMk id="166" creationId="{CDC95EF2-C307-4F46-858F-A910CDBA579C}"/>
          </ac:spMkLst>
        </pc:spChg>
        <pc:spChg chg="mod topLvl">
          <ac:chgData name="Florieke Wattel | Bureau2030" userId="a7496831-fae1-45e3-9871-da172a28ec0f" providerId="ADAL" clId="{22043D22-B46F-4B46-AD7C-E427D2C6DA61}" dt="2023-08-10T08:25:07.423" v="12" actId="1076"/>
          <ac:spMkLst>
            <pc:docMk/>
            <pc:sldMk cId="200591191" sldId="759"/>
            <ac:spMk id="167" creationId="{FF042A96-1B67-401A-96A2-1FEE2B4CA896}"/>
          </ac:spMkLst>
        </pc:spChg>
        <pc:spChg chg="del">
          <ac:chgData name="Florieke Wattel | Bureau2030" userId="a7496831-fae1-45e3-9871-da172a28ec0f" providerId="ADAL" clId="{22043D22-B46F-4B46-AD7C-E427D2C6DA61}" dt="2023-08-10T08:24:20.819" v="4" actId="478"/>
          <ac:spMkLst>
            <pc:docMk/>
            <pc:sldMk cId="200591191" sldId="759"/>
            <ac:spMk id="168" creationId="{24E5986D-5C38-49EB-89A3-A05701535C51}"/>
          </ac:spMkLst>
        </pc:spChg>
        <pc:spChg chg="mod topLvl">
          <ac:chgData name="Florieke Wattel | Bureau2030" userId="a7496831-fae1-45e3-9871-da172a28ec0f" providerId="ADAL" clId="{22043D22-B46F-4B46-AD7C-E427D2C6DA61}" dt="2023-08-10T08:25:07.423" v="12" actId="1076"/>
          <ac:spMkLst>
            <pc:docMk/>
            <pc:sldMk cId="200591191" sldId="759"/>
            <ac:spMk id="169" creationId="{EA374762-CF5E-41A6-8633-275C178E1B95}"/>
          </ac:spMkLst>
        </pc:spChg>
        <pc:spChg chg="mod topLvl">
          <ac:chgData name="Florieke Wattel | Bureau2030" userId="a7496831-fae1-45e3-9871-da172a28ec0f" providerId="ADAL" clId="{22043D22-B46F-4B46-AD7C-E427D2C6DA61}" dt="2023-08-10T08:25:07.423" v="12" actId="1076"/>
          <ac:spMkLst>
            <pc:docMk/>
            <pc:sldMk cId="200591191" sldId="759"/>
            <ac:spMk id="170" creationId="{C9EB61F5-CF8D-40BD-A306-77A1C6E0FD8C}"/>
          </ac:spMkLst>
        </pc:spChg>
        <pc:spChg chg="mod topLvl">
          <ac:chgData name="Florieke Wattel | Bureau2030" userId="a7496831-fae1-45e3-9871-da172a28ec0f" providerId="ADAL" clId="{22043D22-B46F-4B46-AD7C-E427D2C6DA61}" dt="2023-08-10T08:25:07.423" v="12" actId="1076"/>
          <ac:spMkLst>
            <pc:docMk/>
            <pc:sldMk cId="200591191" sldId="759"/>
            <ac:spMk id="171" creationId="{92C69E24-2E23-4586-9F18-8B3FF0CE6469}"/>
          </ac:spMkLst>
        </pc:spChg>
        <pc:spChg chg="mod topLvl">
          <ac:chgData name="Florieke Wattel | Bureau2030" userId="a7496831-fae1-45e3-9871-da172a28ec0f" providerId="ADAL" clId="{22043D22-B46F-4B46-AD7C-E427D2C6DA61}" dt="2023-08-10T08:25:07.423" v="12" actId="1076"/>
          <ac:spMkLst>
            <pc:docMk/>
            <pc:sldMk cId="200591191" sldId="759"/>
            <ac:spMk id="173" creationId="{7ABDA43D-DBF4-4948-8F8B-08DCD8602897}"/>
          </ac:spMkLst>
        </pc:spChg>
        <pc:spChg chg="mod topLvl">
          <ac:chgData name="Florieke Wattel | Bureau2030" userId="a7496831-fae1-45e3-9871-da172a28ec0f" providerId="ADAL" clId="{22043D22-B46F-4B46-AD7C-E427D2C6DA61}" dt="2023-08-10T08:25:07.423" v="12" actId="1076"/>
          <ac:spMkLst>
            <pc:docMk/>
            <pc:sldMk cId="200591191" sldId="759"/>
            <ac:spMk id="174" creationId="{DCD9A0EB-A9B7-4372-AB8D-A09811BC8A02}"/>
          </ac:spMkLst>
        </pc:spChg>
        <pc:spChg chg="mod topLvl">
          <ac:chgData name="Florieke Wattel | Bureau2030" userId="a7496831-fae1-45e3-9871-da172a28ec0f" providerId="ADAL" clId="{22043D22-B46F-4B46-AD7C-E427D2C6DA61}" dt="2023-08-10T08:25:07.423" v="12" actId="1076"/>
          <ac:spMkLst>
            <pc:docMk/>
            <pc:sldMk cId="200591191" sldId="759"/>
            <ac:spMk id="178" creationId="{BDE254C3-BCAC-4EF1-91D7-327CEC2552AA}"/>
          </ac:spMkLst>
        </pc:spChg>
        <pc:spChg chg="mod topLvl">
          <ac:chgData name="Florieke Wattel | Bureau2030" userId="a7496831-fae1-45e3-9871-da172a28ec0f" providerId="ADAL" clId="{22043D22-B46F-4B46-AD7C-E427D2C6DA61}" dt="2023-08-10T08:25:07.423" v="12" actId="1076"/>
          <ac:spMkLst>
            <pc:docMk/>
            <pc:sldMk cId="200591191" sldId="759"/>
            <ac:spMk id="179" creationId="{34C0CDD7-BE2D-4075-989E-B9A3D23AB54B}"/>
          </ac:spMkLst>
        </pc:spChg>
        <pc:spChg chg="mod topLvl">
          <ac:chgData name="Florieke Wattel | Bureau2030" userId="a7496831-fae1-45e3-9871-da172a28ec0f" providerId="ADAL" clId="{22043D22-B46F-4B46-AD7C-E427D2C6DA61}" dt="2023-08-10T08:25:07.423" v="12" actId="1076"/>
          <ac:spMkLst>
            <pc:docMk/>
            <pc:sldMk cId="200591191" sldId="759"/>
            <ac:spMk id="183" creationId="{917F9B3E-D4F7-4F24-9B1C-762555A54E61}"/>
          </ac:spMkLst>
        </pc:spChg>
        <pc:spChg chg="mod topLvl">
          <ac:chgData name="Florieke Wattel | Bureau2030" userId="a7496831-fae1-45e3-9871-da172a28ec0f" providerId="ADAL" clId="{22043D22-B46F-4B46-AD7C-E427D2C6DA61}" dt="2023-08-10T08:25:07.423" v="12" actId="1076"/>
          <ac:spMkLst>
            <pc:docMk/>
            <pc:sldMk cId="200591191" sldId="759"/>
            <ac:spMk id="184" creationId="{D8A24DA7-E60B-458F-AB5D-64039427AF15}"/>
          </ac:spMkLst>
        </pc:spChg>
        <pc:grpChg chg="del topLvl">
          <ac:chgData name="Florieke Wattel | Bureau2030" userId="a7496831-fae1-45e3-9871-da172a28ec0f" providerId="ADAL" clId="{22043D22-B46F-4B46-AD7C-E427D2C6DA61}" dt="2023-08-10T08:24:58.455" v="11" actId="165"/>
          <ac:grpSpMkLst>
            <pc:docMk/>
            <pc:sldMk cId="200591191" sldId="759"/>
            <ac:grpSpMk id="4" creationId="{D00F9DE9-AFEA-4B2F-AF77-242BD27D42C7}"/>
          </ac:grpSpMkLst>
        </pc:grpChg>
        <pc:grpChg chg="del">
          <ac:chgData name="Florieke Wattel | Bureau2030" userId="a7496831-fae1-45e3-9871-da172a28ec0f" providerId="ADAL" clId="{22043D22-B46F-4B46-AD7C-E427D2C6DA61}" dt="2023-08-10T08:24:48.493" v="10" actId="165"/>
          <ac:grpSpMkLst>
            <pc:docMk/>
            <pc:sldMk cId="200591191" sldId="759"/>
            <ac:grpSpMk id="5" creationId="{7BA346FF-6FBE-4563-B07A-3FE692E4EEBB}"/>
          </ac:grpSpMkLst>
        </pc:grpChg>
        <pc:grpChg chg="del">
          <ac:chgData name="Florieke Wattel | Bureau2030" userId="a7496831-fae1-45e3-9871-da172a28ec0f" providerId="ADAL" clId="{22043D22-B46F-4B46-AD7C-E427D2C6DA61}" dt="2023-08-10T08:24:20.819" v="4" actId="478"/>
          <ac:grpSpMkLst>
            <pc:docMk/>
            <pc:sldMk cId="200591191" sldId="759"/>
            <ac:grpSpMk id="55" creationId="{2E91DCFD-55AC-4A54-8F23-1CDDFE6BA270}"/>
          </ac:grpSpMkLst>
        </pc:grpChg>
        <pc:grpChg chg="mod topLvl">
          <ac:chgData name="Florieke Wattel | Bureau2030" userId="a7496831-fae1-45e3-9871-da172a28ec0f" providerId="ADAL" clId="{22043D22-B46F-4B46-AD7C-E427D2C6DA61}" dt="2023-08-10T08:25:07.423" v="12" actId="1076"/>
          <ac:grpSpMkLst>
            <pc:docMk/>
            <pc:sldMk cId="200591191" sldId="759"/>
            <ac:grpSpMk id="172" creationId="{7AE8507F-79DF-4CB1-A8CA-B9723E6A5E0E}"/>
          </ac:grpSpMkLst>
        </pc:grpChg>
        <pc:grpChg chg="mod topLvl">
          <ac:chgData name="Florieke Wattel | Bureau2030" userId="a7496831-fae1-45e3-9871-da172a28ec0f" providerId="ADAL" clId="{22043D22-B46F-4B46-AD7C-E427D2C6DA61}" dt="2023-08-10T08:25:07.423" v="12" actId="1076"/>
          <ac:grpSpMkLst>
            <pc:docMk/>
            <pc:sldMk cId="200591191" sldId="759"/>
            <ac:grpSpMk id="177" creationId="{266A41E1-1D24-43C9-AB45-F190EFA4FA8A}"/>
          </ac:grpSpMkLst>
        </pc:grpChg>
        <pc:grpChg chg="mod topLvl">
          <ac:chgData name="Florieke Wattel | Bureau2030" userId="a7496831-fae1-45e3-9871-da172a28ec0f" providerId="ADAL" clId="{22043D22-B46F-4B46-AD7C-E427D2C6DA61}" dt="2023-08-10T08:25:07.423" v="12" actId="1076"/>
          <ac:grpSpMkLst>
            <pc:docMk/>
            <pc:sldMk cId="200591191" sldId="759"/>
            <ac:grpSpMk id="182" creationId="{68349894-EBCB-4056-9C0C-AD06228ADB7C}"/>
          </ac:grpSpMkLst>
        </pc:grpChg>
        <pc:picChg chg="topLvl">
          <ac:chgData name="Florieke Wattel | Bureau2030" userId="a7496831-fae1-45e3-9871-da172a28ec0f" providerId="ADAL" clId="{22043D22-B46F-4B46-AD7C-E427D2C6DA61}" dt="2023-08-10T08:24:58.455" v="11" actId="165"/>
          <ac:picMkLst>
            <pc:docMk/>
            <pc:sldMk cId="200591191" sldId="759"/>
            <ac:picMk id="28" creationId="{97DC0E5F-2F07-42D5-817C-FCEC8CD1E9CC}"/>
          </ac:picMkLst>
        </pc:picChg>
        <pc:cxnChg chg="mod topLvl">
          <ac:chgData name="Florieke Wattel | Bureau2030" userId="a7496831-fae1-45e3-9871-da172a28ec0f" providerId="ADAL" clId="{22043D22-B46F-4B46-AD7C-E427D2C6DA61}" dt="2023-08-10T08:25:07.423" v="12" actId="1076"/>
          <ac:cxnSpMkLst>
            <pc:docMk/>
            <pc:sldMk cId="200591191" sldId="759"/>
            <ac:cxnSpMk id="194" creationId="{55BE7920-D8A4-4009-9F3C-A82F5B269735}"/>
          </ac:cxnSpMkLst>
        </pc:cxnChg>
        <pc:extLst>
          <p:ext xmlns:p="http://schemas.openxmlformats.org/presentationml/2006/main" uri="{D6D511B9-2390-475A-947B-AFAB55BFBCF1}">
            <pc226:cmChg xmlns:pc226="http://schemas.microsoft.com/office/powerpoint/2022/06/main/command" xmlns="" chg="add del mod">
              <pc226:chgData name="Florieke Wattel | Bureau2030" userId="a7496831-fae1-45e3-9871-da172a28ec0f" providerId="ADAL" clId="{22043D22-B46F-4B46-AD7C-E427D2C6DA61}" dt="2023-08-11T08:21:08.416" v="234"/>
              <pc2:cmMkLst xmlns:pc2="http://schemas.microsoft.com/office/powerpoint/2019/9/main/command">
                <pc:docMk/>
                <pc:sldMk cId="200591191" sldId="759"/>
                <pc2:cmMk id="{2578CE38-EF1E-214D-879F-0A935F983D37}"/>
              </pc2:cmMkLst>
            </pc226:cmChg>
          </p:ext>
        </pc:extLst>
      </pc:sldChg>
      <pc:sldChg chg="addSp delSp modSp add mod modNotesTx">
        <pc:chgData name="Florieke Wattel | Bureau2030" userId="a7496831-fae1-45e3-9871-da172a28ec0f" providerId="ADAL" clId="{22043D22-B46F-4B46-AD7C-E427D2C6DA61}" dt="2023-08-11T09:00:29.717" v="306" actId="20577"/>
        <pc:sldMkLst>
          <pc:docMk/>
          <pc:sldMk cId="376923723" sldId="760"/>
        </pc:sldMkLst>
        <pc:spChg chg="del">
          <ac:chgData name="Florieke Wattel | Bureau2030" userId="a7496831-fae1-45e3-9871-da172a28ec0f" providerId="ADAL" clId="{22043D22-B46F-4B46-AD7C-E427D2C6DA61}" dt="2023-08-10T08:25:52.353" v="64" actId="478"/>
          <ac:spMkLst>
            <pc:docMk/>
            <pc:sldMk cId="376923723" sldId="760"/>
            <ac:spMk id="2" creationId="{22D975D2-BE83-4E39-A8D5-55CABB4DEA9A}"/>
          </ac:spMkLst>
        </pc:spChg>
        <pc:spChg chg="add mod">
          <ac:chgData name="Florieke Wattel | Bureau2030" userId="a7496831-fae1-45e3-9871-da172a28ec0f" providerId="ADAL" clId="{22043D22-B46F-4B46-AD7C-E427D2C6DA61}" dt="2023-08-10T08:26:58.432" v="108" actId="14100"/>
          <ac:spMkLst>
            <pc:docMk/>
            <pc:sldMk cId="376923723" sldId="760"/>
            <ac:spMk id="3" creationId="{479DA76C-2BFF-7283-BABC-C8CD0DE3B208}"/>
          </ac:spMkLst>
        </pc:spChg>
        <pc:spChg chg="add mod">
          <ac:chgData name="Florieke Wattel | Bureau2030" userId="a7496831-fae1-45e3-9871-da172a28ec0f" providerId="ADAL" clId="{22043D22-B46F-4B46-AD7C-E427D2C6DA61}" dt="2023-08-10T08:26:19.586" v="80" actId="20577"/>
          <ac:spMkLst>
            <pc:docMk/>
            <pc:sldMk cId="376923723" sldId="760"/>
            <ac:spMk id="5" creationId="{E4F20EFF-6A7D-4BCC-1AB9-32280F9F722B}"/>
          </ac:spMkLst>
        </pc:spChg>
        <pc:spChg chg="del">
          <ac:chgData name="Florieke Wattel | Bureau2030" userId="a7496831-fae1-45e3-9871-da172a28ec0f" providerId="ADAL" clId="{22043D22-B46F-4B46-AD7C-E427D2C6DA61}" dt="2023-08-10T08:25:48.929" v="63" actId="478"/>
          <ac:spMkLst>
            <pc:docMk/>
            <pc:sldMk cId="376923723" sldId="760"/>
            <ac:spMk id="9" creationId="{13F3922C-6E46-4CD4-8804-C7735F2AA5D9}"/>
          </ac:spMkLst>
        </pc:spChg>
        <pc:spChg chg="del">
          <ac:chgData name="Florieke Wattel | Bureau2030" userId="a7496831-fae1-45e3-9871-da172a28ec0f" providerId="ADAL" clId="{22043D22-B46F-4B46-AD7C-E427D2C6DA61}" dt="2023-08-10T08:25:45.544" v="62" actId="478"/>
          <ac:spMkLst>
            <pc:docMk/>
            <pc:sldMk cId="376923723" sldId="760"/>
            <ac:spMk id="13" creationId="{E3AF3F23-F1A0-4842-B618-A78958349132}"/>
          </ac:spMkLst>
        </pc:spChg>
        <pc:spChg chg="del">
          <ac:chgData name="Florieke Wattel | Bureau2030" userId="a7496831-fae1-45e3-9871-da172a28ec0f" providerId="ADAL" clId="{22043D22-B46F-4B46-AD7C-E427D2C6DA61}" dt="2023-08-10T08:25:52.353" v="64" actId="478"/>
          <ac:spMkLst>
            <pc:docMk/>
            <pc:sldMk cId="376923723" sldId="760"/>
            <ac:spMk id="33" creationId="{90B0E0C7-891E-4BD5-90C2-440FA72AB87A}"/>
          </ac:spMkLst>
        </pc:spChg>
        <pc:spChg chg="del">
          <ac:chgData name="Florieke Wattel | Bureau2030" userId="a7496831-fae1-45e3-9871-da172a28ec0f" providerId="ADAL" clId="{22043D22-B46F-4B46-AD7C-E427D2C6DA61}" dt="2023-08-10T08:25:52.353" v="64" actId="478"/>
          <ac:spMkLst>
            <pc:docMk/>
            <pc:sldMk cId="376923723" sldId="760"/>
            <ac:spMk id="34" creationId="{48D15B5E-EA68-4D82-8A0D-0E30A224FE4E}"/>
          </ac:spMkLst>
        </pc:spChg>
        <pc:spChg chg="del">
          <ac:chgData name="Florieke Wattel | Bureau2030" userId="a7496831-fae1-45e3-9871-da172a28ec0f" providerId="ADAL" clId="{22043D22-B46F-4B46-AD7C-E427D2C6DA61}" dt="2023-08-10T08:25:52.353" v="64" actId="478"/>
          <ac:spMkLst>
            <pc:docMk/>
            <pc:sldMk cId="376923723" sldId="760"/>
            <ac:spMk id="35" creationId="{31019BE4-0BCF-425D-B8BF-C540233DB47F}"/>
          </ac:spMkLst>
        </pc:spChg>
        <pc:spChg chg="del">
          <ac:chgData name="Florieke Wattel | Bureau2030" userId="a7496831-fae1-45e3-9871-da172a28ec0f" providerId="ADAL" clId="{22043D22-B46F-4B46-AD7C-E427D2C6DA61}" dt="2023-08-10T08:25:52.353" v="64" actId="478"/>
          <ac:spMkLst>
            <pc:docMk/>
            <pc:sldMk cId="376923723" sldId="760"/>
            <ac:spMk id="36" creationId="{0FF08536-EC55-4F65-8419-6609024252CF}"/>
          </ac:spMkLst>
        </pc:spChg>
        <pc:spChg chg="del">
          <ac:chgData name="Florieke Wattel | Bureau2030" userId="a7496831-fae1-45e3-9871-da172a28ec0f" providerId="ADAL" clId="{22043D22-B46F-4B46-AD7C-E427D2C6DA61}" dt="2023-08-10T08:25:52.353" v="64" actId="478"/>
          <ac:spMkLst>
            <pc:docMk/>
            <pc:sldMk cId="376923723" sldId="760"/>
            <ac:spMk id="37" creationId="{BC8B9897-1244-448C-9ADC-7941705FF13B}"/>
          </ac:spMkLst>
        </pc:spChg>
        <pc:spChg chg="mod">
          <ac:chgData name="Florieke Wattel | Bureau2030" userId="a7496831-fae1-45e3-9871-da172a28ec0f" providerId="ADAL" clId="{22043D22-B46F-4B46-AD7C-E427D2C6DA61}" dt="2023-08-10T08:25:41.281" v="60" actId="1035"/>
          <ac:spMkLst>
            <pc:docMk/>
            <pc:sldMk cId="376923723" sldId="760"/>
            <ac:spMk id="41" creationId="{8CF4D0E0-CD2F-FEC6-56DD-8F8C7F990BB3}"/>
          </ac:spMkLst>
        </pc:spChg>
        <pc:spChg chg="del mod">
          <ac:chgData name="Florieke Wattel | Bureau2030" userId="a7496831-fae1-45e3-9871-da172a28ec0f" providerId="ADAL" clId="{22043D22-B46F-4B46-AD7C-E427D2C6DA61}" dt="2023-08-10T08:25:45.544" v="62" actId="478"/>
          <ac:spMkLst>
            <pc:docMk/>
            <pc:sldMk cId="376923723" sldId="760"/>
            <ac:spMk id="68" creationId="{F21E2EC1-BC78-ED4F-8B1D-9241503045AF}"/>
          </ac:spMkLst>
        </pc:spChg>
        <pc:spChg chg="mod">
          <ac:chgData name="Florieke Wattel | Bureau2030" userId="a7496831-fae1-45e3-9871-da172a28ec0f" providerId="ADAL" clId="{22043D22-B46F-4B46-AD7C-E427D2C6DA61}" dt="2023-08-10T08:25:34.219" v="36" actId="6549"/>
          <ac:spMkLst>
            <pc:docMk/>
            <pc:sldMk cId="376923723" sldId="760"/>
            <ac:spMk id="71" creationId="{800638A3-34E3-49BC-A0EA-7300D7F7E979}"/>
          </ac:spMkLst>
        </pc:spChg>
        <pc:grpChg chg="del">
          <ac:chgData name="Florieke Wattel | Bureau2030" userId="a7496831-fae1-45e3-9871-da172a28ec0f" providerId="ADAL" clId="{22043D22-B46F-4B46-AD7C-E427D2C6DA61}" dt="2023-08-10T08:25:52.353" v="64" actId="478"/>
          <ac:grpSpMkLst>
            <pc:docMk/>
            <pc:sldMk cId="376923723" sldId="760"/>
            <ac:grpSpMk id="6" creationId="{53CFADB9-E402-4A8D-B68D-B78FFA43B8E9}"/>
          </ac:grpSpMkLst>
        </pc:grpChg>
        <pc:grpChg chg="del">
          <ac:chgData name="Florieke Wattel | Bureau2030" userId="a7496831-fae1-45e3-9871-da172a28ec0f" providerId="ADAL" clId="{22043D22-B46F-4B46-AD7C-E427D2C6DA61}" dt="2023-08-10T08:25:52.353" v="64" actId="478"/>
          <ac:grpSpMkLst>
            <pc:docMk/>
            <pc:sldMk cId="376923723" sldId="760"/>
            <ac:grpSpMk id="7" creationId="{34E06B46-3C5F-4EB2-8812-1B1BBB04DF4A}"/>
          </ac:grpSpMkLst>
        </pc:grpChg>
        <pc:grpChg chg="del">
          <ac:chgData name="Florieke Wattel | Bureau2030" userId="a7496831-fae1-45e3-9871-da172a28ec0f" providerId="ADAL" clId="{22043D22-B46F-4B46-AD7C-E427D2C6DA61}" dt="2023-08-10T08:25:52.353" v="64" actId="478"/>
          <ac:grpSpMkLst>
            <pc:docMk/>
            <pc:sldMk cId="376923723" sldId="760"/>
            <ac:grpSpMk id="8" creationId="{0005F525-5E05-4010-9249-4451291B8EF8}"/>
          </ac:grpSpMkLst>
        </pc:grpChg>
        <pc:grpChg chg="del">
          <ac:chgData name="Florieke Wattel | Bureau2030" userId="a7496831-fae1-45e3-9871-da172a28ec0f" providerId="ADAL" clId="{22043D22-B46F-4B46-AD7C-E427D2C6DA61}" dt="2023-08-10T08:25:52.353" v="64" actId="478"/>
          <ac:grpSpMkLst>
            <pc:docMk/>
            <pc:sldMk cId="376923723" sldId="760"/>
            <ac:grpSpMk id="45" creationId="{3F5AE863-05B6-4BCE-94C3-958EECE0AC54}"/>
          </ac:grpSpMkLst>
        </pc:grpChg>
        <pc:grpChg chg="del">
          <ac:chgData name="Florieke Wattel | Bureau2030" userId="a7496831-fae1-45e3-9871-da172a28ec0f" providerId="ADAL" clId="{22043D22-B46F-4B46-AD7C-E427D2C6DA61}" dt="2023-08-10T08:25:52.353" v="64" actId="478"/>
          <ac:grpSpMkLst>
            <pc:docMk/>
            <pc:sldMk cId="376923723" sldId="760"/>
            <ac:grpSpMk id="50" creationId="{603156FA-47AD-4530-AC94-6B4AC7E9F28D}"/>
          </ac:grpSpMkLst>
        </pc:grpChg>
        <pc:grpChg chg="del">
          <ac:chgData name="Florieke Wattel | Bureau2030" userId="a7496831-fae1-45e3-9871-da172a28ec0f" providerId="ADAL" clId="{22043D22-B46F-4B46-AD7C-E427D2C6DA61}" dt="2023-08-10T08:25:52.353" v="64" actId="478"/>
          <ac:grpSpMkLst>
            <pc:docMk/>
            <pc:sldMk cId="376923723" sldId="760"/>
            <ac:grpSpMk id="54" creationId="{190BA2B3-681B-4774-8868-D40E8DBFA912}"/>
          </ac:grpSpMkLst>
        </pc:grpChg>
        <pc:picChg chg="add mod">
          <ac:chgData name="Florieke Wattel | Bureau2030" userId="a7496831-fae1-45e3-9871-da172a28ec0f" providerId="ADAL" clId="{22043D22-B46F-4B46-AD7C-E427D2C6DA61}" dt="2023-08-10T08:26:48.387" v="89" actId="1036"/>
          <ac:picMkLst>
            <pc:docMk/>
            <pc:sldMk cId="376923723" sldId="760"/>
            <ac:picMk id="10" creationId="{ACD39BBE-8ECD-EACB-8C5F-8C0CCC96A55A}"/>
          </ac:picMkLst>
        </pc:picChg>
      </pc:sldChg>
    </pc:docChg>
  </pc:docChgLst>
  <pc:docChgLst>
    <pc:chgData name="Florieke Wattel | Bureau2030" userId="S::f.wattel@bureau2030.nl::a7496831-fae1-45e3-9871-da172a28ec0f" providerId="AD" clId="Web-{39ADE7E0-8B88-EC49-F54A-AC001BD71DE1}"/>
    <pc:docChg chg="modSld">
      <pc:chgData name="Florieke Wattel | Bureau2030" userId="S::f.wattel@bureau2030.nl::a7496831-fae1-45e3-9871-da172a28ec0f" providerId="AD" clId="Web-{39ADE7E0-8B88-EC49-F54A-AC001BD71DE1}" dt="2023-08-10T08:29:55.147" v="2" actId="20577"/>
      <pc:docMkLst>
        <pc:docMk/>
      </pc:docMkLst>
      <pc:sldChg chg="modSp">
        <pc:chgData name="Florieke Wattel | Bureau2030" userId="S::f.wattel@bureau2030.nl::a7496831-fae1-45e3-9871-da172a28ec0f" providerId="AD" clId="Web-{39ADE7E0-8B88-EC49-F54A-AC001BD71DE1}" dt="2023-08-10T08:29:55.147" v="2" actId="20577"/>
        <pc:sldMkLst>
          <pc:docMk/>
          <pc:sldMk cId="1260751448" sldId="743"/>
        </pc:sldMkLst>
        <pc:spChg chg="mod">
          <ac:chgData name="Florieke Wattel | Bureau2030" userId="S::f.wattel@bureau2030.nl::a7496831-fae1-45e3-9871-da172a28ec0f" providerId="AD" clId="Web-{39ADE7E0-8B88-EC49-F54A-AC001BD71DE1}" dt="2023-08-10T08:29:55.147" v="2" actId="20577"/>
          <ac:spMkLst>
            <pc:docMk/>
            <pc:sldMk cId="1260751448" sldId="743"/>
            <ac:spMk id="89" creationId="{34E41A5E-5B3D-4A92-B188-EBF3C12AA734}"/>
          </ac:spMkLst>
        </pc:spChg>
      </pc:sldChg>
    </pc:docChg>
  </pc:docChgLst>
  <pc:docChgLst>
    <pc:chgData name="Rosa Pols | Bureau2030" userId="2f538168-ca8b-4014-b3ba-f42c9b66a872" providerId="ADAL" clId="{1D5656A1-C63D-4E8B-953F-F07497706BDE}"/>
    <pc:docChg chg="modSld">
      <pc:chgData name="Rosa Pols | Bureau2030" userId="2f538168-ca8b-4014-b3ba-f42c9b66a872" providerId="ADAL" clId="{1D5656A1-C63D-4E8B-953F-F07497706BDE}" dt="2023-08-23T12:22:54.761" v="104" actId="13926"/>
      <pc:docMkLst>
        <pc:docMk/>
      </pc:docMkLst>
      <pc:sldChg chg="modNotesTx">
        <pc:chgData name="Rosa Pols | Bureau2030" userId="2f538168-ca8b-4014-b3ba-f42c9b66a872" providerId="ADAL" clId="{1D5656A1-C63D-4E8B-953F-F07497706BDE}" dt="2023-08-11T10:17:27.079" v="1" actId="20577"/>
        <pc:sldMkLst>
          <pc:docMk/>
          <pc:sldMk cId="3557391408" sldId="735"/>
        </pc:sldMkLst>
      </pc:sldChg>
      <pc:sldChg chg="modSp mod">
        <pc:chgData name="Rosa Pols | Bureau2030" userId="2f538168-ca8b-4014-b3ba-f42c9b66a872" providerId="ADAL" clId="{1D5656A1-C63D-4E8B-953F-F07497706BDE}" dt="2023-08-11T10:19:27.438" v="31" actId="20577"/>
        <pc:sldMkLst>
          <pc:docMk/>
          <pc:sldMk cId="2914671696" sldId="736"/>
        </pc:sldMkLst>
        <pc:spChg chg="mod">
          <ac:chgData name="Rosa Pols | Bureau2030" userId="2f538168-ca8b-4014-b3ba-f42c9b66a872" providerId="ADAL" clId="{1D5656A1-C63D-4E8B-953F-F07497706BDE}" dt="2023-08-11T10:19:27.438" v="31" actId="20577"/>
          <ac:spMkLst>
            <pc:docMk/>
            <pc:sldMk cId="2914671696" sldId="736"/>
            <ac:spMk id="17" creationId="{9A6798A8-809E-4FB0-87C4-0E1CB922445B}"/>
          </ac:spMkLst>
        </pc:spChg>
      </pc:sldChg>
      <pc:sldChg chg="modSp mod">
        <pc:chgData name="Rosa Pols | Bureau2030" userId="2f538168-ca8b-4014-b3ba-f42c9b66a872" providerId="ADAL" clId="{1D5656A1-C63D-4E8B-953F-F07497706BDE}" dt="2023-08-23T12:22:46.867" v="103" actId="13926"/>
        <pc:sldMkLst>
          <pc:docMk/>
          <pc:sldMk cId="1260751448" sldId="743"/>
        </pc:sldMkLst>
        <pc:spChg chg="mod">
          <ac:chgData name="Rosa Pols | Bureau2030" userId="2f538168-ca8b-4014-b3ba-f42c9b66a872" providerId="ADAL" clId="{1D5656A1-C63D-4E8B-953F-F07497706BDE}" dt="2023-08-23T12:22:46.867" v="103" actId="13926"/>
          <ac:spMkLst>
            <pc:docMk/>
            <pc:sldMk cId="1260751448" sldId="743"/>
            <ac:spMk id="44" creationId="{38763516-5C77-A143-8454-F646701ADBC1}"/>
          </ac:spMkLst>
        </pc:spChg>
        <pc:spChg chg="mod">
          <ac:chgData name="Rosa Pols | Bureau2030" userId="2f538168-ca8b-4014-b3ba-f42c9b66a872" providerId="ADAL" clId="{1D5656A1-C63D-4E8B-953F-F07497706BDE}" dt="2023-08-23T12:22:44.149" v="102"/>
          <ac:spMkLst>
            <pc:docMk/>
            <pc:sldMk cId="1260751448" sldId="743"/>
            <ac:spMk id="98" creationId="{7892CD6E-D424-4ADC-AFFF-0531B1E90CBC}"/>
          </ac:spMkLst>
        </pc:spChg>
      </pc:sldChg>
      <pc:sldChg chg="modSp mod">
        <pc:chgData name="Rosa Pols | Bureau2030" userId="2f538168-ca8b-4014-b3ba-f42c9b66a872" providerId="ADAL" clId="{1D5656A1-C63D-4E8B-953F-F07497706BDE}" dt="2023-08-11T10:20:22.322" v="80" actId="6549"/>
        <pc:sldMkLst>
          <pc:docMk/>
          <pc:sldMk cId="1116572922" sldId="745"/>
        </pc:sldMkLst>
        <pc:spChg chg="mod">
          <ac:chgData name="Rosa Pols | Bureau2030" userId="2f538168-ca8b-4014-b3ba-f42c9b66a872" providerId="ADAL" clId="{1D5656A1-C63D-4E8B-953F-F07497706BDE}" dt="2023-08-11T10:20:22.322" v="80" actId="6549"/>
          <ac:spMkLst>
            <pc:docMk/>
            <pc:sldMk cId="1116572922" sldId="745"/>
            <ac:spMk id="9" creationId="{922EC4E6-3BAC-4C56-947D-72EA23E27844}"/>
          </ac:spMkLst>
        </pc:spChg>
      </pc:sldChg>
      <pc:sldChg chg="modSp mod">
        <pc:chgData name="Rosa Pols | Bureau2030" userId="2f538168-ca8b-4014-b3ba-f42c9b66a872" providerId="ADAL" clId="{1D5656A1-C63D-4E8B-953F-F07497706BDE}" dt="2023-08-23T12:22:54.761" v="104" actId="13926"/>
        <pc:sldMkLst>
          <pc:docMk/>
          <pc:sldMk cId="200591191" sldId="759"/>
        </pc:sldMkLst>
        <pc:spChg chg="mod">
          <ac:chgData name="Rosa Pols | Bureau2030" userId="2f538168-ca8b-4014-b3ba-f42c9b66a872" providerId="ADAL" clId="{1D5656A1-C63D-4E8B-953F-F07497706BDE}" dt="2023-08-23T12:22:54.761" v="104" actId="13926"/>
          <ac:spMkLst>
            <pc:docMk/>
            <pc:sldMk cId="200591191" sldId="759"/>
            <ac:spMk id="29" creationId="{E4FED3C8-1C11-4248-B16A-DC3C10AFB5D0}"/>
          </ac:spMkLst>
        </pc:spChg>
      </pc:sldChg>
      <pc:sldChg chg="addSp modSp mod">
        <pc:chgData name="Rosa Pols | Bureau2030" userId="2f538168-ca8b-4014-b3ba-f42c9b66a872" providerId="ADAL" clId="{1D5656A1-C63D-4E8B-953F-F07497706BDE}" dt="2023-08-11T10:21:52.511" v="100" actId="1038"/>
        <pc:sldMkLst>
          <pc:docMk/>
          <pc:sldMk cId="376923723" sldId="760"/>
        </pc:sldMkLst>
        <pc:spChg chg="mod">
          <ac:chgData name="Rosa Pols | Bureau2030" userId="2f538168-ca8b-4014-b3ba-f42c9b66a872" providerId="ADAL" clId="{1D5656A1-C63D-4E8B-953F-F07497706BDE}" dt="2023-08-11T10:18:43.198" v="8" actId="1076"/>
          <ac:spMkLst>
            <pc:docMk/>
            <pc:sldMk cId="376923723" sldId="760"/>
            <ac:spMk id="3" creationId="{479DA76C-2BFF-7283-BABC-C8CD0DE3B208}"/>
          </ac:spMkLst>
        </pc:spChg>
        <pc:spChg chg="add mod">
          <ac:chgData name="Rosa Pols | Bureau2030" userId="2f538168-ca8b-4014-b3ba-f42c9b66a872" providerId="ADAL" clId="{1D5656A1-C63D-4E8B-953F-F07497706BDE}" dt="2023-08-11T10:21:52.511" v="100" actId="1038"/>
          <ac:spMkLst>
            <pc:docMk/>
            <pc:sldMk cId="376923723" sldId="760"/>
            <ac:spMk id="6" creationId="{BE566597-8155-45E8-3EE1-97911D87A5F7}"/>
          </ac:spMkLst>
        </pc:spChg>
        <pc:spChg chg="mod">
          <ac:chgData name="Rosa Pols | Bureau2030" userId="2f538168-ca8b-4014-b3ba-f42c9b66a872" providerId="ADAL" clId="{1D5656A1-C63D-4E8B-953F-F07497706BDE}" dt="2023-08-11T10:18:50.184" v="10" actId="14100"/>
          <ac:spMkLst>
            <pc:docMk/>
            <pc:sldMk cId="376923723" sldId="760"/>
            <ac:spMk id="40" creationId="{DE1BAD67-30B5-4A89-B6A6-5628217DB5B5}"/>
          </ac:spMkLst>
        </pc:spChg>
        <pc:picChg chg="mod">
          <ac:chgData name="Rosa Pols | Bureau2030" userId="2f538168-ca8b-4014-b3ba-f42c9b66a872" providerId="ADAL" clId="{1D5656A1-C63D-4E8B-953F-F07497706BDE}" dt="2023-08-11T10:18:47.011" v="9" actId="1076"/>
          <ac:picMkLst>
            <pc:docMk/>
            <pc:sldMk cId="376923723" sldId="760"/>
            <ac:picMk id="10" creationId="{ACD39BBE-8ECD-EACB-8C5F-8C0CCC96A55A}"/>
          </ac:picMkLst>
        </pc:picChg>
      </pc:sldChg>
    </pc:docChg>
  </pc:docChgLst>
  <pc:docChgLst>
    <pc:chgData name="Diede van der Loo | Bureau2030" userId="2fa21df0-9e23-453c-9629-45f9aa71f203" providerId="ADAL" clId="{2B7AC78E-3D6A-9743-A730-5349839C82F1}"/>
    <pc:docChg chg="modSld">
      <pc:chgData name="Diede van der Loo | Bureau2030" userId="2fa21df0-9e23-453c-9629-45f9aa71f203" providerId="ADAL" clId="{2B7AC78E-3D6A-9743-A730-5349839C82F1}" dt="2023-09-06T14:04:55.731" v="6"/>
      <pc:docMkLst>
        <pc:docMk/>
      </pc:docMkLst>
      <pc:sldChg chg="addCm">
        <pc:chgData name="Diede van der Loo | Bureau2030" userId="2fa21df0-9e23-453c-9629-45f9aa71f203" providerId="ADAL" clId="{2B7AC78E-3D6A-9743-A730-5349839C82F1}" dt="2023-09-06T13:59:09.051" v="1"/>
        <pc:sldMkLst>
          <pc:docMk/>
          <pc:sldMk cId="1260751448" sldId="743"/>
        </pc:sldMkLst>
        <pc:extLst>
          <p:ext xmlns:p="http://schemas.openxmlformats.org/presentationml/2006/main" uri="{D6D511B9-2390-475A-947B-AFAB55BFBCF1}">
            <pc226:cmChg xmlns:pc226="http://schemas.microsoft.com/office/powerpoint/2022/06/main/command" xmlns="" chg="add">
              <pc226:chgData name="Diede van der Loo | Bureau2030" userId="2fa21df0-9e23-453c-9629-45f9aa71f203" providerId="ADAL" clId="{2B7AC78E-3D6A-9743-A730-5349839C82F1}" dt="2023-09-06T13:59:09.051" v="1"/>
              <pc2:cmMkLst xmlns:pc2="http://schemas.microsoft.com/office/powerpoint/2019/9/main/command">
                <pc:docMk/>
                <pc:sldMk cId="1260751448" sldId="743"/>
                <pc2:cmMk id="{AAE1CDA9-F711-C142-9ED7-B1EFA7A28136}"/>
              </pc2:cmMkLst>
            </pc226:cmChg>
          </p:ext>
        </pc:extLst>
      </pc:sldChg>
      <pc:sldChg chg="addCm">
        <pc:chgData name="Diede van der Loo | Bureau2030" userId="2fa21df0-9e23-453c-9629-45f9aa71f203" providerId="ADAL" clId="{2B7AC78E-3D6A-9743-A730-5349839C82F1}" dt="2023-09-06T13:58:42.758" v="0"/>
        <pc:sldMkLst>
          <pc:docMk/>
          <pc:sldMk cId="3068344986" sldId="746"/>
        </pc:sldMkLst>
        <pc:extLst>
          <p:ext xmlns:p="http://schemas.openxmlformats.org/presentationml/2006/main" uri="{D6D511B9-2390-475A-947B-AFAB55BFBCF1}">
            <pc226:cmChg xmlns:pc226="http://schemas.microsoft.com/office/powerpoint/2022/06/main/command" xmlns="" chg="add">
              <pc226:chgData name="Diede van der Loo | Bureau2030" userId="2fa21df0-9e23-453c-9629-45f9aa71f203" providerId="ADAL" clId="{2B7AC78E-3D6A-9743-A730-5349839C82F1}" dt="2023-09-06T13:58:42.758" v="0"/>
              <pc2:cmMkLst xmlns:pc2="http://schemas.microsoft.com/office/powerpoint/2019/9/main/command">
                <pc:docMk/>
                <pc:sldMk cId="3068344986" sldId="746"/>
                <pc2:cmMk id="{B2194529-2D06-094E-B5A4-C336094E67D1}"/>
              </pc2:cmMkLst>
            </pc226:cmChg>
          </p:ext>
        </pc:extLst>
      </pc:sldChg>
      <pc:sldChg chg="addSp delSp modSp mod">
        <pc:chgData name="Diede van der Loo | Bureau2030" userId="2fa21df0-9e23-453c-9629-45f9aa71f203" providerId="ADAL" clId="{2B7AC78E-3D6A-9743-A730-5349839C82F1}" dt="2023-09-06T14:04:55.731" v="6"/>
        <pc:sldMkLst>
          <pc:docMk/>
          <pc:sldMk cId="3853476050" sldId="757"/>
        </pc:sldMkLst>
        <pc:spChg chg="add del mod">
          <ac:chgData name="Diede van der Loo | Bureau2030" userId="2fa21df0-9e23-453c-9629-45f9aa71f203" providerId="ADAL" clId="{2B7AC78E-3D6A-9743-A730-5349839C82F1}" dt="2023-09-06T14:04:55.731" v="6"/>
          <ac:spMkLst>
            <pc:docMk/>
            <pc:sldMk cId="3853476050" sldId="757"/>
            <ac:spMk id="2" creationId="{3E9B555F-8792-0A50-58F6-1BD58FC07ACC}"/>
          </ac:spMkLst>
        </pc:spChg>
      </pc:sldChg>
      <pc:sldChg chg="addCm">
        <pc:chgData name="Diede van der Loo | Bureau2030" userId="2fa21df0-9e23-453c-9629-45f9aa71f203" providerId="ADAL" clId="{2B7AC78E-3D6A-9743-A730-5349839C82F1}" dt="2023-09-06T14:01:47.796" v="3"/>
        <pc:sldMkLst>
          <pc:docMk/>
          <pc:sldMk cId="200591191" sldId="759"/>
        </pc:sldMkLst>
        <pc:extLst>
          <p:ext xmlns:p="http://schemas.openxmlformats.org/presentationml/2006/main" uri="{D6D511B9-2390-475A-947B-AFAB55BFBCF1}">
            <pc226:cmChg xmlns:pc226="http://schemas.microsoft.com/office/powerpoint/2022/06/main/command" xmlns="" chg="add">
              <pc226:chgData name="Diede van der Loo | Bureau2030" userId="2fa21df0-9e23-453c-9629-45f9aa71f203" providerId="ADAL" clId="{2B7AC78E-3D6A-9743-A730-5349839C82F1}" dt="2023-09-06T14:01:47.796" v="3"/>
              <pc2:cmMkLst xmlns:pc2="http://schemas.microsoft.com/office/powerpoint/2019/9/main/command">
                <pc:docMk/>
                <pc:sldMk cId="200591191" sldId="759"/>
                <pc2:cmMk id="{E7041F8E-C518-D948-A609-5AA558E49EEB}"/>
              </pc2:cmMkLst>
            </pc226:cmChg>
          </p:ext>
        </pc:extLst>
      </pc:sldChg>
      <pc:sldChg chg="addCm">
        <pc:chgData name="Diede van der Loo | Bureau2030" userId="2fa21df0-9e23-453c-9629-45f9aa71f203" providerId="ADAL" clId="{2B7AC78E-3D6A-9743-A730-5349839C82F1}" dt="2023-09-06T14:00:42.031" v="2"/>
        <pc:sldMkLst>
          <pc:docMk/>
          <pc:sldMk cId="376923723" sldId="760"/>
        </pc:sldMkLst>
        <pc:extLst>
          <p:ext xmlns:p="http://schemas.openxmlformats.org/presentationml/2006/main" uri="{D6D511B9-2390-475A-947B-AFAB55BFBCF1}">
            <pc226:cmChg xmlns:pc226="http://schemas.microsoft.com/office/powerpoint/2022/06/main/command" xmlns="" chg="add">
              <pc226:chgData name="Diede van der Loo | Bureau2030" userId="2fa21df0-9e23-453c-9629-45f9aa71f203" providerId="ADAL" clId="{2B7AC78E-3D6A-9743-A730-5349839C82F1}" dt="2023-09-06T14:00:42.031" v="2"/>
              <pc2:cmMkLst xmlns:pc2="http://schemas.microsoft.com/office/powerpoint/2019/9/main/command">
                <pc:docMk/>
                <pc:sldMk cId="376923723" sldId="760"/>
                <pc2:cmMk id="{4E23B54B-7566-FF4B-A7D1-AF786B71CC72}"/>
              </pc2:cmMkLst>
            </pc226:cmChg>
          </p:ext>
        </pc:extLst>
      </pc:sldChg>
    </pc:docChg>
  </pc:docChgLst>
  <pc:docChgLst>
    <pc:chgData name="Diede van der Loo | Bureau2030" userId="S::d.vanderloo@bureau2030.nl::2fa21df0-9e23-453c-9629-45f9aa71f203" providerId="AD" clId="Web-{428BF455-DF13-4DA9-B36A-4703D9C03F75}"/>
    <pc:docChg chg="modSld">
      <pc:chgData name="Diede van der Loo | Bureau2030" userId="S::d.vanderloo@bureau2030.nl::2fa21df0-9e23-453c-9629-45f9aa71f203" providerId="AD" clId="Web-{428BF455-DF13-4DA9-B36A-4703D9C03F75}" dt="2023-10-10T14:02:34.357" v="461"/>
      <pc:docMkLst>
        <pc:docMk/>
      </pc:docMkLst>
      <pc:sldChg chg="modNotes">
        <pc:chgData name="Diede van der Loo | Bureau2030" userId="S::d.vanderloo@bureau2030.nl::2fa21df0-9e23-453c-9629-45f9aa71f203" providerId="AD" clId="Web-{428BF455-DF13-4DA9-B36A-4703D9C03F75}" dt="2023-10-10T13:25:45.913" v="110"/>
        <pc:sldMkLst>
          <pc:docMk/>
          <pc:sldMk cId="3557391408" sldId="735"/>
        </pc:sldMkLst>
      </pc:sldChg>
      <pc:sldChg chg="addCm modCm modNotes">
        <pc:chgData name="Diede van der Loo | Bureau2030" userId="S::d.vanderloo@bureau2030.nl::2fa21df0-9e23-453c-9629-45f9aa71f203" providerId="AD" clId="Web-{428BF455-DF13-4DA9-B36A-4703D9C03F75}" dt="2023-10-10T13:53:05.026" v="233"/>
        <pc:sldMkLst>
          <pc:docMk/>
          <pc:sldMk cId="2914671696" sldId="736"/>
        </pc:sldMkLst>
        <pc:extLst>
          <p:ext xmlns:p="http://schemas.openxmlformats.org/presentationml/2006/main" uri="{D6D511B9-2390-475A-947B-AFAB55BFBCF1}">
            <pc226:cmChg xmlns:pc226="http://schemas.microsoft.com/office/powerpoint/2022/06/main/command" xmlns="" chg="add mod">
              <pc226:chgData name="Diede van der Loo | Bureau2030" userId="S::d.vanderloo@bureau2030.nl::2fa21df0-9e23-453c-9629-45f9aa71f203" providerId="AD" clId="Web-{428BF455-DF13-4DA9-B36A-4703D9C03F75}" dt="2023-10-10T13:49:54.083" v="229"/>
              <pc2:cmMkLst xmlns:pc2="http://schemas.microsoft.com/office/powerpoint/2019/9/main/command">
                <pc:docMk/>
                <pc:sldMk cId="2914671696" sldId="736"/>
                <pc2:cmMk id="{6788787F-3117-4367-AD63-D1DE0B74677E}"/>
              </pc2:cmMkLst>
            </pc226:cmChg>
          </p:ext>
        </pc:extLst>
      </pc:sldChg>
      <pc:sldChg chg="modNotes">
        <pc:chgData name="Diede van der Loo | Bureau2030" userId="S::d.vanderloo@bureau2030.nl::2fa21df0-9e23-453c-9629-45f9aa71f203" providerId="AD" clId="Web-{428BF455-DF13-4DA9-B36A-4703D9C03F75}" dt="2023-10-10T13:59:59.836" v="275"/>
        <pc:sldMkLst>
          <pc:docMk/>
          <pc:sldMk cId="1116572922" sldId="745"/>
        </pc:sldMkLst>
      </pc:sldChg>
      <pc:sldChg chg="modNotes">
        <pc:chgData name="Diede van der Loo | Bureau2030" userId="S::d.vanderloo@bureau2030.nl::2fa21df0-9e23-453c-9629-45f9aa71f203" providerId="AD" clId="Web-{428BF455-DF13-4DA9-B36A-4703D9C03F75}" dt="2023-10-10T14:02:34.357" v="461"/>
        <pc:sldMkLst>
          <pc:docMk/>
          <pc:sldMk cId="3483108988" sldId="750"/>
        </pc:sldMkLst>
      </pc:sldChg>
      <pc:sldChg chg="modNotes">
        <pc:chgData name="Diede van der Loo | Bureau2030" userId="S::d.vanderloo@bureau2030.nl::2fa21df0-9e23-453c-9629-45f9aa71f203" providerId="AD" clId="Web-{428BF455-DF13-4DA9-B36A-4703D9C03F75}" dt="2023-10-10T13:55:24.359" v="235"/>
        <pc:sldMkLst>
          <pc:docMk/>
          <pc:sldMk cId="3853476050" sldId="757"/>
        </pc:sldMkLst>
      </pc:sldChg>
      <pc:sldChg chg="addCm delCm modCm modNotes">
        <pc:chgData name="Diede van der Loo | Bureau2030" userId="S::d.vanderloo@bureau2030.nl::2fa21df0-9e23-453c-9629-45f9aa71f203" providerId="AD" clId="Web-{428BF455-DF13-4DA9-B36A-4703D9C03F75}" dt="2023-10-10T13:35:04.227" v="159"/>
        <pc:sldMkLst>
          <pc:docMk/>
          <pc:sldMk cId="1773823296" sldId="758"/>
        </pc:sldMkLst>
        <pc:extLst>
          <p:ext xmlns:p="http://schemas.openxmlformats.org/presentationml/2006/main" uri="{D6D511B9-2390-475A-947B-AFAB55BFBCF1}">
            <pc226:cmChg xmlns:pc226="http://schemas.microsoft.com/office/powerpoint/2022/06/main/command" xmlns="" chg="add">
              <pc226:chgData name="Diede van der Loo | Bureau2030" userId="S::d.vanderloo@bureau2030.nl::2fa21df0-9e23-453c-9629-45f9aa71f203" providerId="AD" clId="Web-{428BF455-DF13-4DA9-B36A-4703D9C03F75}" dt="2023-10-10T13:35:00.024" v="158"/>
              <pc2:cmMkLst xmlns:pc2="http://schemas.microsoft.com/office/powerpoint/2019/9/main/command">
                <pc:docMk/>
                <pc:sldMk cId="1773823296" sldId="758"/>
                <pc2:cmMk id="{C0B91583-126B-4B3D-A57D-643D423D5686}"/>
              </pc2:cmMkLst>
            </pc226:cmChg>
            <pc226:cmChg xmlns:pc226="http://schemas.microsoft.com/office/powerpoint/2022/06/main/command" xmlns="" chg="add del mod">
              <pc226:chgData name="Diede van der Loo | Bureau2030" userId="S::d.vanderloo@bureau2030.nl::2fa21df0-9e23-453c-9629-45f9aa71f203" providerId="AD" clId="Web-{428BF455-DF13-4DA9-B36A-4703D9C03F75}" dt="2023-10-10T13:34:22.694" v="157"/>
              <pc2:cmMkLst xmlns:pc2="http://schemas.microsoft.com/office/powerpoint/2019/9/main/command">
                <pc:docMk/>
                <pc:sldMk cId="1773823296" sldId="758"/>
                <pc2:cmMk id="{63AFB783-8738-456D-B4B4-774BE8488DB3}"/>
              </pc2:cmMkLst>
            </pc226:cmChg>
          </p:ext>
        </pc:extLst>
      </pc:sldChg>
      <pc:sldChg chg="modNotes">
        <pc:chgData name="Diede van der Loo | Bureau2030" userId="S::d.vanderloo@bureau2030.nl::2fa21df0-9e23-453c-9629-45f9aa71f203" providerId="AD" clId="Web-{428BF455-DF13-4DA9-B36A-4703D9C03F75}" dt="2023-10-10T13:39:20.219" v="227"/>
        <pc:sldMkLst>
          <pc:docMk/>
          <pc:sldMk cId="200591191" sldId="759"/>
        </pc:sldMkLst>
      </pc:sldChg>
      <pc:sldChg chg="modNotes">
        <pc:chgData name="Diede van der Loo | Bureau2030" userId="S::d.vanderloo@bureau2030.nl::2fa21df0-9e23-453c-9629-45f9aa71f203" providerId="AD" clId="Web-{428BF455-DF13-4DA9-B36A-4703D9C03F75}" dt="2023-10-10T13:36:51.309" v="211"/>
        <pc:sldMkLst>
          <pc:docMk/>
          <pc:sldMk cId="376923723" sldId="760"/>
        </pc:sldMkLst>
      </pc:sldChg>
    </pc:docChg>
  </pc:docChgLst>
  <pc:docChgLst>
    <pc:chgData name="Dekker, Evelien" userId="e0783aa4-405e-4fae-8a10-cbb5a7eea3ab" providerId="ADAL" clId="{234060F7-7EF9-44AF-B69A-84744993026F}"/>
    <pc:docChg chg="modSld">
      <pc:chgData name="Dekker, Evelien" userId="e0783aa4-405e-4fae-8a10-cbb5a7eea3ab" providerId="ADAL" clId="{234060F7-7EF9-44AF-B69A-84744993026F}" dt="2022-03-21T11:11:09.061" v="9" actId="20577"/>
      <pc:docMkLst>
        <pc:docMk/>
      </pc:docMkLst>
      <pc:sldChg chg="modNotesTx">
        <pc:chgData name="Dekker, Evelien" userId="e0783aa4-405e-4fae-8a10-cbb5a7eea3ab" providerId="ADAL" clId="{234060F7-7EF9-44AF-B69A-84744993026F}" dt="2022-03-21T11:11:09.061" v="9" actId="20577"/>
        <pc:sldMkLst>
          <pc:docMk/>
          <pc:sldMk cId="2914671696" sldId="736"/>
        </pc:sldMkLst>
      </pc:sldChg>
    </pc:docChg>
  </pc:docChgLst>
  <pc:docChgLst>
    <pc:chgData name="Demi Coenraads | Bureau2030" userId="1f44f94c-6cfe-4291-b38b-52c6e7514aec" providerId="ADAL" clId="{D3D519FE-E2BF-D940-9B52-99E6F3CA8C4A}"/>
    <pc:docChg chg="custSel modSld">
      <pc:chgData name="Demi Coenraads | Bureau2030" userId="1f44f94c-6cfe-4291-b38b-52c6e7514aec" providerId="ADAL" clId="{D3D519FE-E2BF-D940-9B52-99E6F3CA8C4A}" dt="2022-05-23T18:22:16.099" v="142" actId="20577"/>
      <pc:docMkLst>
        <pc:docMk/>
      </pc:docMkLst>
      <pc:sldChg chg="addSp delSp modSp mod modNotesTx">
        <pc:chgData name="Demi Coenraads | Bureau2030" userId="1f44f94c-6cfe-4291-b38b-52c6e7514aec" providerId="ADAL" clId="{D3D519FE-E2BF-D940-9B52-99E6F3CA8C4A}" dt="2022-05-23T17:05:54.720" v="61" actId="20577"/>
        <pc:sldMkLst>
          <pc:docMk/>
          <pc:sldMk cId="3557391408" sldId="735"/>
        </pc:sldMkLst>
        <pc:spChg chg="add mod">
          <ac:chgData name="Demi Coenraads | Bureau2030" userId="1f44f94c-6cfe-4291-b38b-52c6e7514aec" providerId="ADAL" clId="{D3D519FE-E2BF-D940-9B52-99E6F3CA8C4A}" dt="2022-05-17T12:47:51.939" v="23"/>
          <ac:spMkLst>
            <pc:docMk/>
            <pc:sldMk cId="3557391408" sldId="735"/>
            <ac:spMk id="8" creationId="{E821F5AD-1B54-E634-5708-C7CC3822EB78}"/>
          </ac:spMkLst>
        </pc:spChg>
        <pc:spChg chg="del">
          <ac:chgData name="Demi Coenraads | Bureau2030" userId="1f44f94c-6cfe-4291-b38b-52c6e7514aec" providerId="ADAL" clId="{D3D519FE-E2BF-D940-9B52-99E6F3CA8C4A}" dt="2022-05-17T12:47:51.505" v="22" actId="478"/>
          <ac:spMkLst>
            <pc:docMk/>
            <pc:sldMk cId="3557391408" sldId="735"/>
            <ac:spMk id="10" creationId="{158A4AE1-183E-40C2-90F0-47F18DA4FFC1}"/>
          </ac:spMkLst>
        </pc:spChg>
        <pc:spChg chg="mod">
          <ac:chgData name="Demi Coenraads | Bureau2030" userId="1f44f94c-6cfe-4291-b38b-52c6e7514aec" providerId="ADAL" clId="{D3D519FE-E2BF-D940-9B52-99E6F3CA8C4A}" dt="2022-05-23T17:05:44.248" v="45" actId="20577"/>
          <ac:spMkLst>
            <pc:docMk/>
            <pc:sldMk cId="3557391408" sldId="735"/>
            <ac:spMk id="11" creationId="{1A965A5A-BCDA-45ED-8673-6F536760EF7D}"/>
          </ac:spMkLst>
        </pc:spChg>
      </pc:sldChg>
      <pc:sldChg chg="addSp delSp modSp mod modNotesTx">
        <pc:chgData name="Demi Coenraads | Bureau2030" userId="1f44f94c-6cfe-4291-b38b-52c6e7514aec" providerId="ADAL" clId="{D3D519FE-E2BF-D940-9B52-99E6F3CA8C4A}" dt="2022-05-23T17:09:37.603" v="103" actId="20577"/>
        <pc:sldMkLst>
          <pc:docMk/>
          <pc:sldMk cId="2914671696" sldId="736"/>
        </pc:sldMkLst>
        <pc:spChg chg="del">
          <ac:chgData name="Demi Coenraads | Bureau2030" userId="1f44f94c-6cfe-4291-b38b-52c6e7514aec" providerId="ADAL" clId="{D3D519FE-E2BF-D940-9B52-99E6F3CA8C4A}" dt="2022-05-17T12:48:03.404" v="28" actId="478"/>
          <ac:spMkLst>
            <pc:docMk/>
            <pc:sldMk cId="2914671696" sldId="736"/>
            <ac:spMk id="10" creationId="{774119A6-490E-49CD-A59C-0E096C2FB817}"/>
          </ac:spMkLst>
        </pc:spChg>
        <pc:spChg chg="add mod">
          <ac:chgData name="Demi Coenraads | Bureau2030" userId="1f44f94c-6cfe-4291-b38b-52c6e7514aec" providerId="ADAL" clId="{D3D519FE-E2BF-D940-9B52-99E6F3CA8C4A}" dt="2022-05-17T12:48:03.744" v="29"/>
          <ac:spMkLst>
            <pc:docMk/>
            <pc:sldMk cId="2914671696" sldId="736"/>
            <ac:spMk id="11" creationId="{D49B7E39-97D9-2107-D474-1503126589BC}"/>
          </ac:spMkLst>
        </pc:spChg>
      </pc:sldChg>
      <pc:sldChg chg="modSp mod">
        <pc:chgData name="Demi Coenraads | Bureau2030" userId="1f44f94c-6cfe-4291-b38b-52c6e7514aec" providerId="ADAL" clId="{D3D519FE-E2BF-D940-9B52-99E6F3CA8C4A}" dt="2022-05-17T12:47:45.716" v="21" actId="20577"/>
        <pc:sldMkLst>
          <pc:docMk/>
          <pc:sldMk cId="1260751448" sldId="743"/>
        </pc:sldMkLst>
        <pc:spChg chg="mod">
          <ac:chgData name="Demi Coenraads | Bureau2030" userId="1f44f94c-6cfe-4291-b38b-52c6e7514aec" providerId="ADAL" clId="{D3D519FE-E2BF-D940-9B52-99E6F3CA8C4A}" dt="2022-05-17T12:47:45.716" v="21" actId="20577"/>
          <ac:spMkLst>
            <pc:docMk/>
            <pc:sldMk cId="1260751448" sldId="743"/>
            <ac:spMk id="50" creationId="{0842E475-6386-4155-8BD7-AA6570CDC71A}"/>
          </ac:spMkLst>
        </pc:spChg>
      </pc:sldChg>
      <pc:sldChg chg="addSp delSp modSp mod">
        <pc:chgData name="Demi Coenraads | Bureau2030" userId="1f44f94c-6cfe-4291-b38b-52c6e7514aec" providerId="ADAL" clId="{D3D519FE-E2BF-D940-9B52-99E6F3CA8C4A}" dt="2022-05-17T12:48:11.876" v="33"/>
        <pc:sldMkLst>
          <pc:docMk/>
          <pc:sldMk cId="1116572922" sldId="745"/>
        </pc:sldMkLst>
        <pc:spChg chg="add mod">
          <ac:chgData name="Demi Coenraads | Bureau2030" userId="1f44f94c-6cfe-4291-b38b-52c6e7514aec" providerId="ADAL" clId="{D3D519FE-E2BF-D940-9B52-99E6F3CA8C4A}" dt="2022-05-17T12:48:11.876" v="33"/>
          <ac:spMkLst>
            <pc:docMk/>
            <pc:sldMk cId="1116572922" sldId="745"/>
            <ac:spMk id="10" creationId="{24464767-2849-1D19-4C2E-5503360DCC54}"/>
          </ac:spMkLst>
        </pc:spChg>
        <pc:spChg chg="del">
          <ac:chgData name="Demi Coenraads | Bureau2030" userId="1f44f94c-6cfe-4291-b38b-52c6e7514aec" providerId="ADAL" clId="{D3D519FE-E2BF-D940-9B52-99E6F3CA8C4A}" dt="2022-05-17T12:48:11.599" v="32" actId="478"/>
          <ac:spMkLst>
            <pc:docMk/>
            <pc:sldMk cId="1116572922" sldId="745"/>
            <ac:spMk id="11" creationId="{E05F7D23-B8DD-421A-8B5D-0E57A727635A}"/>
          </ac:spMkLst>
        </pc:spChg>
      </pc:sldChg>
      <pc:sldChg chg="modSp mod">
        <pc:chgData name="Demi Coenraads | Bureau2030" userId="1f44f94c-6cfe-4291-b38b-52c6e7514aec" providerId="ADAL" clId="{D3D519FE-E2BF-D940-9B52-99E6F3CA8C4A}" dt="2022-05-17T12:47:37.718" v="10" actId="20577"/>
        <pc:sldMkLst>
          <pc:docMk/>
          <pc:sldMk cId="3068344986" sldId="746"/>
        </pc:sldMkLst>
        <pc:spChg chg="mod">
          <ac:chgData name="Demi Coenraads | Bureau2030" userId="1f44f94c-6cfe-4291-b38b-52c6e7514aec" providerId="ADAL" clId="{D3D519FE-E2BF-D940-9B52-99E6F3CA8C4A}" dt="2022-05-17T12:47:37.718" v="10" actId="20577"/>
          <ac:spMkLst>
            <pc:docMk/>
            <pc:sldMk cId="3068344986" sldId="746"/>
            <ac:spMk id="9" creationId="{89BCFE82-0EF1-2A49-AFB6-D9C6C3888613}"/>
          </ac:spMkLst>
        </pc:spChg>
      </pc:sldChg>
      <pc:sldChg chg="addSp delSp modSp mod modNotesTx">
        <pc:chgData name="Demi Coenraads | Bureau2030" userId="1f44f94c-6cfe-4291-b38b-52c6e7514aec" providerId="ADAL" clId="{D3D519FE-E2BF-D940-9B52-99E6F3CA8C4A}" dt="2022-05-23T18:22:16.099" v="142" actId="20577"/>
        <pc:sldMkLst>
          <pc:docMk/>
          <pc:sldMk cId="3483108988" sldId="750"/>
        </pc:sldMkLst>
        <pc:spChg chg="add mod">
          <ac:chgData name="Demi Coenraads | Bureau2030" userId="1f44f94c-6cfe-4291-b38b-52c6e7514aec" providerId="ADAL" clId="{D3D519FE-E2BF-D940-9B52-99E6F3CA8C4A}" dt="2022-05-17T12:48:16.230" v="35"/>
          <ac:spMkLst>
            <pc:docMk/>
            <pc:sldMk cId="3483108988" sldId="750"/>
            <ac:spMk id="10" creationId="{E0DA33A1-9D98-DF5C-4CEA-39A935EB0BFA}"/>
          </ac:spMkLst>
        </pc:spChg>
        <pc:spChg chg="del">
          <ac:chgData name="Demi Coenraads | Bureau2030" userId="1f44f94c-6cfe-4291-b38b-52c6e7514aec" providerId="ADAL" clId="{D3D519FE-E2BF-D940-9B52-99E6F3CA8C4A}" dt="2022-05-17T12:48:15.916" v="34" actId="478"/>
          <ac:spMkLst>
            <pc:docMk/>
            <pc:sldMk cId="3483108988" sldId="750"/>
            <ac:spMk id="11" creationId="{CE7924D1-4AA4-4BAA-BDE8-34F2EA98966D}"/>
          </ac:spMkLst>
        </pc:spChg>
      </pc:sldChg>
      <pc:sldChg chg="addSp delSp modSp mod modNotesTx">
        <pc:chgData name="Demi Coenraads | Bureau2030" userId="1f44f94c-6cfe-4291-b38b-52c6e7514aec" providerId="ADAL" clId="{D3D519FE-E2BF-D940-9B52-99E6F3CA8C4A}" dt="2022-05-23T18:20:54.701" v="139" actId="20577"/>
        <pc:sldMkLst>
          <pc:docMk/>
          <pc:sldMk cId="3853476050" sldId="757"/>
        </pc:sldMkLst>
        <pc:spChg chg="del">
          <ac:chgData name="Demi Coenraads | Bureau2030" userId="1f44f94c-6cfe-4291-b38b-52c6e7514aec" providerId="ADAL" clId="{D3D519FE-E2BF-D940-9B52-99E6F3CA8C4A}" dt="2022-05-17T12:48:07.750" v="30" actId="478"/>
          <ac:spMkLst>
            <pc:docMk/>
            <pc:sldMk cId="3853476050" sldId="757"/>
            <ac:spMk id="8" creationId="{04ADE9AE-B060-4577-8649-9AE122E21F7A}"/>
          </ac:spMkLst>
        </pc:spChg>
        <pc:spChg chg="mod">
          <ac:chgData name="Demi Coenraads | Bureau2030" userId="1f44f94c-6cfe-4291-b38b-52c6e7514aec" providerId="ADAL" clId="{D3D519FE-E2BF-D940-9B52-99E6F3CA8C4A}" dt="2022-05-23T18:20:54.701" v="139" actId="20577"/>
          <ac:spMkLst>
            <pc:docMk/>
            <pc:sldMk cId="3853476050" sldId="757"/>
            <ac:spMk id="10" creationId="{DF621C45-DC18-42A3-9188-1F1F6002B483}"/>
          </ac:spMkLst>
        </pc:spChg>
        <pc:spChg chg="add mod">
          <ac:chgData name="Demi Coenraads | Bureau2030" userId="1f44f94c-6cfe-4291-b38b-52c6e7514aec" providerId="ADAL" clId="{D3D519FE-E2BF-D940-9B52-99E6F3CA8C4A}" dt="2022-05-17T12:48:08.061" v="31"/>
          <ac:spMkLst>
            <pc:docMk/>
            <pc:sldMk cId="3853476050" sldId="757"/>
            <ac:spMk id="11" creationId="{8549FDD7-882E-B34D-5810-E2481100DCD7}"/>
          </ac:spMkLst>
        </pc:spChg>
      </pc:sldChg>
      <pc:sldChg chg="addSp delSp modSp mod modNotesTx">
        <pc:chgData name="Demi Coenraads | Bureau2030" userId="1f44f94c-6cfe-4291-b38b-52c6e7514aec" providerId="ADAL" clId="{D3D519FE-E2BF-D940-9B52-99E6F3CA8C4A}" dt="2022-05-23T17:07:10.638" v="66" actId="20577"/>
        <pc:sldMkLst>
          <pc:docMk/>
          <pc:sldMk cId="1773823296" sldId="758"/>
        </pc:sldMkLst>
        <pc:spChg chg="del">
          <ac:chgData name="Demi Coenraads | Bureau2030" userId="1f44f94c-6cfe-4291-b38b-52c6e7514aec" providerId="ADAL" clId="{D3D519FE-E2BF-D940-9B52-99E6F3CA8C4A}" dt="2022-05-17T12:47:55.364" v="24" actId="478"/>
          <ac:spMkLst>
            <pc:docMk/>
            <pc:sldMk cId="1773823296" sldId="758"/>
            <ac:spMk id="39" creationId="{C57FDF97-11CA-4ACF-ABF8-17FD769A0C18}"/>
          </ac:spMkLst>
        </pc:spChg>
        <pc:spChg chg="mod">
          <ac:chgData name="Demi Coenraads | Bureau2030" userId="1f44f94c-6cfe-4291-b38b-52c6e7514aec" providerId="ADAL" clId="{D3D519FE-E2BF-D940-9B52-99E6F3CA8C4A}" dt="2022-05-23T17:07:00.691" v="65" actId="20577"/>
          <ac:spMkLst>
            <pc:docMk/>
            <pc:sldMk cId="1773823296" sldId="758"/>
            <ac:spMk id="40" creationId="{DE1BAD67-30B5-4A89-B6A6-5628217DB5B5}"/>
          </ac:spMkLst>
        </pc:spChg>
        <pc:spChg chg="add mod">
          <ac:chgData name="Demi Coenraads | Bureau2030" userId="1f44f94c-6cfe-4291-b38b-52c6e7514aec" providerId="ADAL" clId="{D3D519FE-E2BF-D940-9B52-99E6F3CA8C4A}" dt="2022-05-17T12:47:55.734" v="25"/>
          <ac:spMkLst>
            <pc:docMk/>
            <pc:sldMk cId="1773823296" sldId="758"/>
            <ac:spMk id="41" creationId="{8CF4D0E0-CD2F-FEC6-56DD-8F8C7F990BB3}"/>
          </ac:spMkLst>
        </pc:spChg>
      </pc:sldChg>
      <pc:sldChg chg="addSp delSp modSp mod modNotesTx">
        <pc:chgData name="Demi Coenraads | Bureau2030" userId="1f44f94c-6cfe-4291-b38b-52c6e7514aec" providerId="ADAL" clId="{D3D519FE-E2BF-D940-9B52-99E6F3CA8C4A}" dt="2022-05-23T17:08:37.624" v="102" actId="20577"/>
        <pc:sldMkLst>
          <pc:docMk/>
          <pc:sldMk cId="200591191" sldId="759"/>
        </pc:sldMkLst>
        <pc:spChg chg="del">
          <ac:chgData name="Demi Coenraads | Bureau2030" userId="1f44f94c-6cfe-4291-b38b-52c6e7514aec" providerId="ADAL" clId="{D3D519FE-E2BF-D940-9B52-99E6F3CA8C4A}" dt="2022-05-17T12:47:59.243" v="26" actId="478"/>
          <ac:spMkLst>
            <pc:docMk/>
            <pc:sldMk cId="200591191" sldId="759"/>
            <ac:spMk id="54" creationId="{DF3E7930-59B9-4C97-A1CB-AA3363B98984}"/>
          </ac:spMkLst>
        </pc:spChg>
        <pc:spChg chg="mod">
          <ac:chgData name="Demi Coenraads | Bureau2030" userId="1f44f94c-6cfe-4291-b38b-52c6e7514aec" providerId="ADAL" clId="{D3D519FE-E2BF-D940-9B52-99E6F3CA8C4A}" dt="2022-05-23T17:07:58.295" v="69" actId="20577"/>
          <ac:spMkLst>
            <pc:docMk/>
            <pc:sldMk cId="200591191" sldId="759"/>
            <ac:spMk id="64" creationId="{BE676020-C07B-4F3A-A700-0B57EC987F84}"/>
          </ac:spMkLst>
        </pc:spChg>
        <pc:spChg chg="add mod">
          <ac:chgData name="Demi Coenraads | Bureau2030" userId="1f44f94c-6cfe-4291-b38b-52c6e7514aec" providerId="ADAL" clId="{D3D519FE-E2BF-D940-9B52-99E6F3CA8C4A}" dt="2022-05-17T12:47:59.630" v="27"/>
          <ac:spMkLst>
            <pc:docMk/>
            <pc:sldMk cId="200591191" sldId="759"/>
            <ac:spMk id="65" creationId="{6CE83476-9C53-7FB8-BCEB-A1153B1F486E}"/>
          </ac:spMkLst>
        </pc:spChg>
      </pc:sldChg>
    </pc:docChg>
  </pc:docChgLst>
  <pc:docChgLst>
    <pc:chgData name="Rosa Pols | Bureau2030" userId="2f538168-ca8b-4014-b3ba-f42c9b66a872" providerId="ADAL" clId="{EE55328A-0286-43F4-AD86-ADC4646A4836}"/>
    <pc:docChg chg="modSld">
      <pc:chgData name="Rosa Pols | Bureau2030" userId="2f538168-ca8b-4014-b3ba-f42c9b66a872" providerId="ADAL" clId="{EE55328A-0286-43F4-AD86-ADC4646A4836}" dt="2023-09-08T10:07:32.550" v="4"/>
      <pc:docMkLst>
        <pc:docMk/>
      </pc:docMkLst>
      <pc:sldChg chg="modSp mod delCm modCm">
        <pc:chgData name="Rosa Pols | Bureau2030" userId="2f538168-ca8b-4014-b3ba-f42c9b66a872" providerId="ADAL" clId="{EE55328A-0286-43F4-AD86-ADC4646A4836}" dt="2023-09-08T10:06:54.127" v="2"/>
        <pc:sldMkLst>
          <pc:docMk/>
          <pc:sldMk cId="1260751448" sldId="743"/>
        </pc:sldMkLst>
        <pc:spChg chg="mod">
          <ac:chgData name="Rosa Pols | Bureau2030" userId="2f538168-ca8b-4014-b3ba-f42c9b66a872" providerId="ADAL" clId="{EE55328A-0286-43F4-AD86-ADC4646A4836}" dt="2023-09-08T10:06:51.348" v="1" actId="20577"/>
          <ac:spMkLst>
            <pc:docMk/>
            <pc:sldMk cId="1260751448" sldId="743"/>
            <ac:spMk id="44" creationId="{38763516-5C77-A143-8454-F646701ADBC1}"/>
          </ac:spMkLst>
        </pc:spChg>
        <pc:extLst>
          <p:ext xmlns:p="http://schemas.openxmlformats.org/presentationml/2006/main" uri="{D6D511B9-2390-475A-947B-AFAB55BFBCF1}">
            <pc226:cmChg xmlns:pc226="http://schemas.microsoft.com/office/powerpoint/2022/06/main/command" xmlns="" chg="del mod">
              <pc226:chgData name="Rosa Pols | Bureau2030" userId="2f538168-ca8b-4014-b3ba-f42c9b66a872" providerId="ADAL" clId="{EE55328A-0286-43F4-AD86-ADC4646A4836}" dt="2023-09-08T10:06:54.127" v="2"/>
              <pc2:cmMkLst xmlns:pc2="http://schemas.microsoft.com/office/powerpoint/2019/9/main/command">
                <pc:docMk/>
                <pc:sldMk cId="1260751448" sldId="743"/>
                <pc2:cmMk id="{AAE1CDA9-F711-C142-9ED7-B1EFA7A28136}"/>
              </pc2:cmMkLst>
            </pc226:cmChg>
          </p:ext>
        </pc:extLst>
      </pc:sldChg>
      <pc:sldChg chg="delCm">
        <pc:chgData name="Rosa Pols | Bureau2030" userId="2f538168-ca8b-4014-b3ba-f42c9b66a872" providerId="ADAL" clId="{EE55328A-0286-43F4-AD86-ADC4646A4836}" dt="2023-09-08T10:06:20.402" v="0"/>
        <pc:sldMkLst>
          <pc:docMk/>
          <pc:sldMk cId="3068344986" sldId="746"/>
        </pc:sldMkLst>
        <pc:extLst>
          <p:ext xmlns:p="http://schemas.openxmlformats.org/presentationml/2006/main" uri="{D6D511B9-2390-475A-947B-AFAB55BFBCF1}">
            <pc226:cmChg xmlns:pc226="http://schemas.microsoft.com/office/powerpoint/2022/06/main/command" xmlns="" chg="del">
              <pc226:chgData name="Rosa Pols | Bureau2030" userId="2f538168-ca8b-4014-b3ba-f42c9b66a872" providerId="ADAL" clId="{EE55328A-0286-43F4-AD86-ADC4646A4836}" dt="2023-09-08T10:06:20.402" v="0"/>
              <pc2:cmMkLst xmlns:pc2="http://schemas.microsoft.com/office/powerpoint/2019/9/main/command">
                <pc:docMk/>
                <pc:sldMk cId="3068344986" sldId="746"/>
                <pc2:cmMk id="{B2194529-2D06-094E-B5A4-C336094E67D1}"/>
              </pc2:cmMkLst>
            </pc226:cmChg>
          </p:ext>
        </pc:extLst>
      </pc:sldChg>
      <pc:sldChg chg="delCm">
        <pc:chgData name="Rosa Pols | Bureau2030" userId="2f538168-ca8b-4014-b3ba-f42c9b66a872" providerId="ADAL" clId="{EE55328A-0286-43F4-AD86-ADC4646A4836}" dt="2023-09-08T10:07:32.550" v="4"/>
        <pc:sldMkLst>
          <pc:docMk/>
          <pc:sldMk cId="200591191" sldId="759"/>
        </pc:sldMkLst>
        <pc:extLst>
          <p:ext xmlns:p="http://schemas.openxmlformats.org/presentationml/2006/main" uri="{D6D511B9-2390-475A-947B-AFAB55BFBCF1}">
            <pc226:cmChg xmlns:pc226="http://schemas.microsoft.com/office/powerpoint/2022/06/main/command" xmlns="" chg="del">
              <pc226:chgData name="Rosa Pols | Bureau2030" userId="2f538168-ca8b-4014-b3ba-f42c9b66a872" providerId="ADAL" clId="{EE55328A-0286-43F4-AD86-ADC4646A4836}" dt="2023-09-08T10:07:32.550" v="4"/>
              <pc2:cmMkLst xmlns:pc2="http://schemas.microsoft.com/office/powerpoint/2019/9/main/command">
                <pc:docMk/>
                <pc:sldMk cId="200591191" sldId="759"/>
                <pc2:cmMk id="{E7041F8E-C518-D948-A609-5AA558E49EEB}"/>
              </pc2:cmMkLst>
            </pc226:cmChg>
          </p:ext>
        </pc:extLst>
      </pc:sldChg>
      <pc:sldChg chg="delCm">
        <pc:chgData name="Rosa Pols | Bureau2030" userId="2f538168-ca8b-4014-b3ba-f42c9b66a872" providerId="ADAL" clId="{EE55328A-0286-43F4-AD86-ADC4646A4836}" dt="2023-09-08T10:07:26.727" v="3"/>
        <pc:sldMkLst>
          <pc:docMk/>
          <pc:sldMk cId="376923723" sldId="760"/>
        </pc:sldMkLst>
        <pc:extLst>
          <p:ext xmlns:p="http://schemas.openxmlformats.org/presentationml/2006/main" uri="{D6D511B9-2390-475A-947B-AFAB55BFBCF1}">
            <pc226:cmChg xmlns:pc226="http://schemas.microsoft.com/office/powerpoint/2022/06/main/command" xmlns="" chg="del">
              <pc226:chgData name="Rosa Pols | Bureau2030" userId="2f538168-ca8b-4014-b3ba-f42c9b66a872" providerId="ADAL" clId="{EE55328A-0286-43F4-AD86-ADC4646A4836}" dt="2023-09-08T10:07:26.727" v="3"/>
              <pc2:cmMkLst xmlns:pc2="http://schemas.microsoft.com/office/powerpoint/2019/9/main/command">
                <pc:docMk/>
                <pc:sldMk cId="376923723" sldId="760"/>
                <pc2:cmMk id="{4E23B54B-7566-FF4B-A7D1-AF786B71CC72}"/>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74FD2-4047-C444-B86C-6CE9E2B859D6}" type="datetimeFigureOut">
              <a:rPr lang="nl-NL" smtClean="0"/>
              <a:t>6-12-2023</a:t>
            </a:fld>
            <a:endParaRPr lang="nl-NL"/>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664C3-19D0-414E-A362-99160159288F}" type="slidenum">
              <a:rPr lang="nl-NL" smtClean="0"/>
              <a:t>‹nr.›</a:t>
            </a:fld>
            <a:endParaRPr lang="nl-NL"/>
          </a:p>
        </p:txBody>
      </p:sp>
    </p:spTree>
    <p:extLst>
      <p:ext uri="{BB962C8B-B14F-4D97-AF65-F5344CB8AC3E}">
        <p14:creationId xmlns:p14="http://schemas.microsoft.com/office/powerpoint/2010/main" val="2882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ianoo.nl/sites/default/files/media/documents/Manifest-MVI-Actieplan-Universiteit-Utrecht.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mvizet.nl/accounts/login/?next=/" TargetMode="External"/><Relationship Id="rId5" Type="http://schemas.openxmlformats.org/officeDocument/2006/relationships/hyperlink" Target="https://www.pianoo.nl/nl/webtool-implementatie-iso-20400" TargetMode="External"/><Relationship Id="rId4" Type="http://schemas.openxmlformats.org/officeDocument/2006/relationships/hyperlink" Target="https://www.pianoo.nl/sites/default/files/media/documents/Manifest-MVI-Actieplan-Gemeente-Gouda.pdf"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pianoo.nl/nl/themas/maatschappelijk-verantwoord-inkopen/diversiteit-en-inclusie" TargetMode="External"/><Relationship Id="rId3" Type="http://schemas.openxmlformats.org/officeDocument/2006/relationships/hyperlink" Target="https://www.pianoo.nl/sites/default/files/media/documents/2021-02/plan_mvi_opdrachtgeven_met_ambitie_inkopen_met_impact_2021-2025-jan2021.pdf" TargetMode="External"/><Relationship Id="rId7" Type="http://schemas.openxmlformats.org/officeDocument/2006/relationships/hyperlink" Target="https://www.pianoo.nl/nl/themas/maatschappelijk-verantwoord-inkopen/mvi-themas/internationale-sociale-voorwaarden" TargetMode="External"/><Relationship Id="rId12" Type="http://schemas.openxmlformats.org/officeDocument/2006/relationships/hyperlink" Target="https://www.pianoo.nl/sites/default/files/media/documents/2021-10/Handreiking-Monitoring-en-Contractuele%3Dborging-MVI-2-juli2021.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pianoo.nl/nl/themas/maatschappelijk-verantwoord-inkopen/mvi-themas/circulair-inkopen/circulair-inkopen" TargetMode="External"/><Relationship Id="rId11" Type="http://schemas.openxmlformats.org/officeDocument/2006/relationships/hyperlink" Target="https://www.pianoo.nl/sites/default/files/documents/documents/manifest-mvi-actieplan-hvc.pdf" TargetMode="External"/><Relationship Id="rId5" Type="http://schemas.openxmlformats.org/officeDocument/2006/relationships/hyperlink" Target="https://www.pianoo.nl/nl/themas/maatschappelijk-verantwoord-inkopen/mvi-themas/milieu/milieubewust-inkopen-toegelicht" TargetMode="External"/><Relationship Id="rId10" Type="http://schemas.openxmlformats.org/officeDocument/2006/relationships/hyperlink" Target="https://www.pianoo.nl/sites/default/files/media/documents/Manifest-MVI-Actieplan-ministerie-van-Defensie.pdf" TargetMode="External"/><Relationship Id="rId4" Type="http://schemas.openxmlformats.org/officeDocument/2006/relationships/hyperlink" Target="https://www.pianoo.nl/nl/themas/maatschappelijk-verantwoord-inkopen/klimaat" TargetMode="External"/><Relationship Id="rId9" Type="http://schemas.openxmlformats.org/officeDocument/2006/relationships/hyperlink" Target="https://www.pianoo.nl/nl/themas/maatschappelijk-verantwoord-inkopen/mvi-themas/social-return/social-return-toegelich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ianoo.nl/sites/default/files/media/documents/2022-11/mvi_actieplan_2022_-_2025_gemeente_haarlemmermeer.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ianoo.nl/sites/default/files/documents/documents/manifest-mvi-actieplan-instituut-fysieke-veiligheid.pdf" TargetMode="External"/><Relationship Id="rId7" Type="http://schemas.openxmlformats.org/officeDocument/2006/relationships/hyperlink" Target="https://www.scribbr.nl/modellen/smart-method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pianoo.nl/sites/default/files/media/documents/2020-11/handreiking_ambitieweb-november2020_0.pdf" TargetMode="External"/><Relationship Id="rId5" Type="http://schemas.openxmlformats.org/officeDocument/2006/relationships/hyperlink" Target="https://www.pianoo.nl/nl/handreiking-aan-de-slag-met-het-ambitieweb" TargetMode="External"/><Relationship Id="rId4" Type="http://schemas.openxmlformats.org/officeDocument/2006/relationships/hyperlink" Target="https://www.pianoo.nl/sites/default/files/media/documents/2023-04/mvoi_actieplan_2022_-_2025_gemeente_geldrop-mierlo.pdf"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dubocalc.nl/wat-is-dubocalc/" TargetMode="External"/><Relationship Id="rId3" Type="http://schemas.openxmlformats.org/officeDocument/2006/relationships/hyperlink" Target="https://www.pianoo.nl/sites/default/files/media/documents/Manifest-MVI-Actieplan-Gemeente-Coevorden.pdf" TargetMode="External"/><Relationship Id="rId7" Type="http://schemas.openxmlformats.org/officeDocument/2006/relationships/hyperlink" Target="https://www.co2-prestatieladder.nl/nl/projectcase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o2-prestatieladder.nl/nl/aan-de-slag-aanbesteden" TargetMode="External"/><Relationship Id="rId5" Type="http://schemas.openxmlformats.org/officeDocument/2006/relationships/hyperlink" Target="https://www.omgevingswijzer.org/" TargetMode="External"/><Relationship Id="rId10" Type="http://schemas.openxmlformats.org/officeDocument/2006/relationships/hyperlink" Target="https://www.pianoo.nl/nl/document/16279/tco-tool-voor-dienstvoertuigen" TargetMode="External"/><Relationship Id="rId4" Type="http://schemas.openxmlformats.org/officeDocument/2006/relationships/hyperlink" Target="https://www.pianoo.nl/sites/default/files/media/documents/2021-10/Handreiking-Monitoring-en-Contractuele%3Dborging-MVI-2-juli2021.pdf" TargetMode="External"/><Relationship Id="rId9" Type="http://schemas.openxmlformats.org/officeDocument/2006/relationships/hyperlink" Target="https://www.pianoo.nl/nl/themas/maatschappelijk-verantwoord-inkopen-duurzaam-inkopen/mvi-het-inkoopproces/checklist-mvi/7"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vicriteria.nl/nl" TargetMode="External"/><Relationship Id="rId7" Type="http://schemas.openxmlformats.org/officeDocument/2006/relationships/hyperlink" Target="https://www.pianoo.nl/nl/mvo-risicochecker"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pianoo.nl/sites/default/files/documents/documents/manifest-mvi-actieplan-hoogheemraadschap-van-delfland.pdf" TargetMode="External"/><Relationship Id="rId5" Type="http://schemas.openxmlformats.org/officeDocument/2006/relationships/hyperlink" Target="https://www.pianoo.nl/sites/default/files/media/documents/2022-09/mvi_actieplan_2022_-_2025_minienw.pdf" TargetMode="External"/><Relationship Id="rId4" Type="http://schemas.openxmlformats.org/officeDocument/2006/relationships/hyperlink" Target="https://www.pianoo.nl/nl/inkoopproces/fase-1-voorbereiden-inkoopopdracht/keuze-gunningscriterum-opstellen-subgunningscriteria/prestatieprikkel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ianoo.nl/sites/default/files/documents/documents/manifest-mvi-actieplan-waterschap-rivierenland.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pianoo.nl/sites/default/files/media/documents/2022-11/mvi_actieplan_2022_-_2025_gemeente_leiden.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ianoo.nl/sites/default/files/media/documents/2023-02/mvi_actieplan_2022_-_2025_veiligheidsregio_rotterdam_rijnmond.pdf"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pianoo.nl/nl/webtool-implementatie-iso-20400" TargetMode="External"/><Relationship Id="rId5" Type="http://schemas.openxmlformats.org/officeDocument/2006/relationships/hyperlink" Target="https://mvizet.nl/accounts/login/?next=/" TargetMode="External"/><Relationship Id="rId4" Type="http://schemas.openxmlformats.org/officeDocument/2006/relationships/hyperlink" Target="https://www.pianoo.nl/sites/default/files/media/documents/Manifest-MVI-Actieplan-Technische-Universiteit-Eindhoven.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dirty="0">
                <a:solidFill>
                  <a:schemeClr val="bg2">
                    <a:lumMod val="50000"/>
                  </a:schemeClr>
                </a:solidFill>
              </a:rPr>
              <a:t>Het Actieplan MVOI heeft een planningsduur van 3 jaar (2023- 2025). De eerste drie stappen worden eenmalig uitgevoerd. Deze stappen zijn bedoeld om richting te geven en een stip op de horizon te zetten, maar ze kunnen eventueel later wel worden aangescherpt. Stap 4-7 worden ieder jaar opnieuw uitgevoerd. Deze stappen zijn meer gericht op de korte termijn en resulteren in een duidelijke planning met concrete acties voor het komende jaar</a:t>
            </a:r>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2</a:t>
            </a:fld>
            <a:endParaRPr lang="nl-NL"/>
          </a:p>
        </p:txBody>
      </p:sp>
    </p:spTree>
    <p:extLst>
      <p:ext uri="{BB962C8B-B14F-4D97-AF65-F5344CB8AC3E}">
        <p14:creationId xmlns:p14="http://schemas.microsoft.com/office/powerpoint/2010/main" val="353762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dirty="0"/>
              <a:t>Bij deze stap wordt in kaart gebracht welke stappen op het gebied van MVOI al zijn ondernomen. Kies maximaal 5 van de belangrijkste punten uit. Vragen om te stellen zijn: </a:t>
            </a:r>
          </a:p>
          <a:p>
            <a:pPr algn="just"/>
            <a:r>
              <a:rPr lang="nl-NL" dirty="0"/>
              <a:t>• Wat is er (bewust of onbewust) al gedaan op het gebied van MVOI? </a:t>
            </a:r>
            <a:endParaRPr lang="nl-NL" dirty="0">
              <a:cs typeface="Calibri"/>
            </a:endParaRPr>
          </a:p>
          <a:p>
            <a:pPr algn="just"/>
            <a:r>
              <a:rPr lang="nl-NL" dirty="0"/>
              <a:t>• Zijn er al aanbestedingstrajecten geweest waar MVOI criteria zijn meegenomen? </a:t>
            </a:r>
            <a:endParaRPr lang="nl-NL" dirty="0">
              <a:cs typeface="Calibri"/>
            </a:endParaRPr>
          </a:p>
          <a:p>
            <a:pPr algn="just"/>
            <a:r>
              <a:rPr lang="nl-NL" dirty="0"/>
              <a:t>• Welke zijn dit en hoe zijn die trajecten verlopen? </a:t>
            </a:r>
            <a:endParaRPr lang="nl-NL" dirty="0">
              <a:cs typeface="Calibri"/>
            </a:endParaRPr>
          </a:p>
          <a:p>
            <a:pPr algn="just"/>
            <a:r>
              <a:rPr lang="nl-NL" dirty="0"/>
              <a:t>• Waren er eyeopeners of Aha-momenten?</a:t>
            </a:r>
            <a:endParaRPr lang="nl-NL" dirty="0">
              <a:cs typeface="Calibri"/>
            </a:endParaRPr>
          </a:p>
          <a:p>
            <a:pPr algn="just"/>
            <a:r>
              <a:rPr lang="nl-NL" dirty="0">
                <a:solidFill>
                  <a:srgbClr val="000000"/>
                </a:solidFill>
              </a:rPr>
              <a:t>• Is er specifiek budget  of capaciteit vrijgemaakt voor MVOI  of MVOI gerelateerde projecten?</a:t>
            </a:r>
            <a:endParaRPr lang="nl-NL" dirty="0">
              <a:solidFill>
                <a:srgbClr val="000000"/>
              </a:solidFill>
              <a:cs typeface="Calibri"/>
            </a:endParaRPr>
          </a:p>
          <a:p>
            <a:pPr algn="just"/>
            <a:endParaRPr lang="nl-NL" sz="1200" i="0" baseline="0" dirty="0">
              <a:solidFill>
                <a:srgbClr val="000000"/>
              </a:solidFill>
              <a:cs typeface="Calibri"/>
            </a:endParaRPr>
          </a:p>
          <a:p>
            <a:pPr algn="just"/>
            <a:endParaRPr lang="nl-NL" dirty="0">
              <a:solidFill>
                <a:schemeClr val="bg2">
                  <a:lumMod val="50000"/>
                </a:schemeClr>
              </a:solidFill>
            </a:endParaRPr>
          </a:p>
          <a:p>
            <a:pPr marL="0" indent="0" algn="just">
              <a:buFont typeface="Arial" panose="020B0604020202020204" pitchFamily="34" charset="0"/>
              <a:buNone/>
            </a:pPr>
            <a:r>
              <a:rPr lang="nl-NL" sz="1200" b="1" i="0" baseline="0" dirty="0">
                <a:solidFill>
                  <a:schemeClr val="bg2">
                    <a:lumMod val="50000"/>
                  </a:schemeClr>
                </a:solidFill>
              </a:rPr>
              <a:t>Voorbeeld:</a:t>
            </a:r>
            <a:endParaRPr lang="nl-NL" sz="1200" b="0" i="0" baseline="0" dirty="0">
              <a:solidFill>
                <a:schemeClr val="bg2">
                  <a:lumMod val="50000"/>
                </a:schemeClr>
              </a:solidFill>
            </a:endParaRPr>
          </a:p>
          <a:p>
            <a:pPr marL="0" indent="0" algn="just">
              <a:buFont typeface="Arial" panose="020B0604020202020204" pitchFamily="34" charset="0"/>
              <a:buNone/>
            </a:pPr>
            <a:r>
              <a:rPr lang="nl-NL" sz="1200" b="0" i="1" baseline="0" dirty="0">
                <a:solidFill>
                  <a:schemeClr val="bg2">
                    <a:lumMod val="50000"/>
                  </a:schemeClr>
                </a:solidFill>
              </a:rPr>
              <a:t>Wat weten we al over MVOI?</a:t>
            </a:r>
            <a:endParaRPr lang="nl-NL" sz="1200" b="0" i="1" baseline="0" dirty="0">
              <a:solidFill>
                <a:schemeClr val="bg2">
                  <a:lumMod val="50000"/>
                </a:schemeClr>
              </a:solidFill>
              <a:cs typeface="Calibri"/>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E7E6E6">
                    <a:lumMod val="10000"/>
                  </a:srgbClr>
                </a:solidFill>
                <a:effectLst/>
                <a:uLnTx/>
                <a:uFillTx/>
                <a:latin typeface="+mn-lt"/>
                <a:ea typeface="+mn-ea"/>
                <a:cs typeface="+mn-cs"/>
              </a:rPr>
              <a:t>Webinar MVOI georganiseerd door PIANOo bijgewoond</a:t>
            </a:r>
            <a:endParaRPr lang="nl-NL" sz="1200" b="0" i="0" u="none" strike="noStrike" kern="1200" cap="none" spc="0" normalizeH="0" baseline="0" noProof="0" dirty="0">
              <a:ln>
                <a:noFill/>
              </a:ln>
              <a:solidFill>
                <a:srgbClr val="E7E6E6">
                  <a:lumMod val="10000"/>
                </a:srgbClr>
              </a:solidFill>
              <a:effectLst/>
              <a:uLnTx/>
              <a:uFillTx/>
              <a:latin typeface="+mn-lt"/>
              <a:cs typeface="Calibri"/>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E7E6E6">
                    <a:lumMod val="10000"/>
                  </a:srgbClr>
                </a:solidFill>
                <a:effectLst/>
                <a:uLnTx/>
                <a:uFillTx/>
                <a:latin typeface="+mn-lt"/>
                <a:ea typeface="+mn-ea"/>
                <a:cs typeface="+mn-cs"/>
              </a:rPr>
              <a:t>Geïnventariseerd wat de mogelijkheden van MVOI kunnen zijn</a:t>
            </a:r>
            <a:endParaRPr lang="nl-NL" sz="1200" b="0" i="0" u="none" strike="noStrike" kern="1200" cap="none" spc="0" normalizeH="0" baseline="0" noProof="0" dirty="0">
              <a:ln>
                <a:noFill/>
              </a:ln>
              <a:solidFill>
                <a:srgbClr val="E7E6E6">
                  <a:lumMod val="10000"/>
                </a:srgbClr>
              </a:solidFill>
              <a:effectLst/>
              <a:uLnTx/>
              <a:uFillTx/>
              <a:latin typeface="+mn-lt"/>
              <a:cs typeface="Calibri"/>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nl-NL" sz="1200" b="0" i="0" u="none" strike="noStrike" kern="1200" cap="none" spc="0" normalizeH="0" baseline="0" noProof="0" dirty="0">
                <a:ln>
                  <a:noFill/>
                </a:ln>
                <a:solidFill>
                  <a:srgbClr val="E7E6E6">
                    <a:lumMod val="10000"/>
                  </a:srgbClr>
                </a:solidFill>
                <a:effectLst/>
                <a:uLnTx/>
                <a:uFillTx/>
                <a:latin typeface="+mn-lt"/>
                <a:ea typeface="+mn-ea"/>
                <a:cs typeface="+mn-cs"/>
              </a:rPr>
              <a:t>Projectleiders hebben een training voor duurzaamheid en circulair </a:t>
            </a:r>
            <a:r>
              <a:rPr lang="nl-NL" sz="1200" dirty="0">
                <a:solidFill>
                  <a:srgbClr val="E7E6E6">
                    <a:lumMod val="10000"/>
                  </a:srgbClr>
                </a:solidFill>
                <a:latin typeface="+mn-lt"/>
              </a:rPr>
              <a:t>inkopen </a:t>
            </a:r>
            <a:r>
              <a:rPr kumimoji="0" lang="nl-NL" sz="1200" b="0" i="0" u="none" strike="noStrike" kern="1200" cap="none" spc="0" normalizeH="0" baseline="0" noProof="0" dirty="0">
                <a:ln>
                  <a:noFill/>
                </a:ln>
                <a:solidFill>
                  <a:srgbClr val="E7E6E6">
                    <a:lumMod val="10000"/>
                  </a:srgbClr>
                </a:solidFill>
                <a:effectLst/>
                <a:uLnTx/>
                <a:uFillTx/>
                <a:latin typeface="+mn-lt"/>
                <a:ea typeface="+mn-ea"/>
                <a:cs typeface="+mn-cs"/>
              </a:rPr>
              <a:t>gevolgd</a:t>
            </a:r>
            <a:endParaRPr lang="nl-NL" sz="1200" b="0" i="0" u="none" strike="noStrike" kern="1200" cap="none" spc="0" normalizeH="0" baseline="0" noProof="0" dirty="0">
              <a:ln>
                <a:noFill/>
              </a:ln>
              <a:solidFill>
                <a:srgbClr val="E7E6E6">
                  <a:lumMod val="10000"/>
                </a:srgbClr>
              </a:solidFill>
              <a:effectLst/>
              <a:uLnTx/>
              <a:uFillTx/>
              <a:latin typeface="+mn-lt"/>
              <a:cs typeface="Calibri"/>
            </a:endParaRPr>
          </a:p>
          <a:p>
            <a:pPr marL="228600" indent="-228600" defTabSz="457200">
              <a:buFont typeface="+mj-lt"/>
              <a:buAutoNum type="arabicPeriod"/>
              <a:defRPr/>
            </a:pPr>
            <a:r>
              <a:rPr kumimoji="0" lang="nl-NL" sz="1200" b="0" i="0" u="none" strike="noStrike" kern="1200" cap="none" spc="0" normalizeH="0" baseline="0" noProof="0" dirty="0">
                <a:ln>
                  <a:noFill/>
                </a:ln>
                <a:solidFill>
                  <a:srgbClr val="E7E6E6">
                    <a:lumMod val="10000"/>
                  </a:srgbClr>
                </a:solidFill>
                <a:effectLst/>
                <a:uLnTx/>
                <a:uFillTx/>
                <a:latin typeface="+mn-lt"/>
                <a:ea typeface="+mn-ea"/>
                <a:cs typeface="+mn-cs"/>
              </a:rPr>
              <a:t>Deelgenomen aan landelijk MVOI-congres PIANOo</a:t>
            </a:r>
            <a:r>
              <a:rPr lang="nl-NL" dirty="0">
                <a:solidFill>
                  <a:srgbClr val="E7E6E6">
                    <a:lumMod val="10000"/>
                  </a:srgbClr>
                </a:solidFill>
              </a:rPr>
              <a:t> </a:t>
            </a:r>
            <a:endParaRPr lang="nl-NL" sz="1200" b="0" i="0" u="none" strike="noStrike" kern="1200" cap="none" spc="0" normalizeH="0" baseline="0" noProof="0" dirty="0">
              <a:ln>
                <a:noFill/>
              </a:ln>
              <a:solidFill>
                <a:srgbClr val="E7E6E6">
                  <a:lumMod val="10000"/>
                </a:srgbClr>
              </a:solidFill>
              <a:effectLst/>
              <a:uLnTx/>
              <a:uFillTx/>
              <a:latin typeface="+mn-lt"/>
              <a:cs typeface="Calibri"/>
            </a:endParaRPr>
          </a:p>
          <a:p>
            <a:pPr marL="0" indent="0" algn="just">
              <a:buFont typeface="Arial" panose="020B0604020202020204" pitchFamily="34" charset="0"/>
              <a:buNone/>
            </a:pPr>
            <a:endParaRPr lang="en-US" sz="1200" b="1" i="1" baseline="0" dirty="0">
              <a:solidFill>
                <a:schemeClr val="bg2">
                  <a:lumMod val="50000"/>
                </a:schemeClr>
              </a:solidFill>
            </a:endParaRPr>
          </a:p>
          <a:p>
            <a:pPr marL="0" indent="0" algn="just">
              <a:buFont typeface="Arial" panose="020B0604020202020204" pitchFamily="34" charset="0"/>
              <a:buNone/>
            </a:pPr>
            <a:r>
              <a:rPr lang="en-US" sz="1200" b="0" i="1" baseline="0" dirty="0" err="1">
                <a:solidFill>
                  <a:schemeClr val="bg2">
                    <a:lumMod val="50000"/>
                  </a:schemeClr>
                </a:solidFill>
              </a:rPr>
              <a:t>Waar</a:t>
            </a:r>
            <a:r>
              <a:rPr lang="en-US" sz="1200" b="0" i="1" baseline="0" dirty="0">
                <a:solidFill>
                  <a:schemeClr val="bg2">
                    <a:lumMod val="50000"/>
                  </a:schemeClr>
                </a:solidFill>
              </a:rPr>
              <a:t> </a:t>
            </a:r>
            <a:r>
              <a:rPr lang="en-US" sz="1200" b="0" i="1" baseline="0" dirty="0" err="1">
                <a:solidFill>
                  <a:schemeClr val="bg2">
                    <a:lumMod val="50000"/>
                  </a:schemeClr>
                </a:solidFill>
              </a:rPr>
              <a:t>hebben</a:t>
            </a:r>
            <a:r>
              <a:rPr lang="en-US" sz="1200" b="0" i="1" baseline="0" dirty="0">
                <a:solidFill>
                  <a:schemeClr val="bg2">
                    <a:lumMod val="50000"/>
                  </a:schemeClr>
                </a:solidFill>
              </a:rPr>
              <a:t> we MVOI </a:t>
            </a:r>
            <a:r>
              <a:rPr lang="en-US" sz="1200" b="0" i="1" baseline="0" dirty="0" err="1">
                <a:solidFill>
                  <a:schemeClr val="bg2">
                    <a:lumMod val="50000"/>
                  </a:schemeClr>
                </a:solidFill>
              </a:rPr>
              <a:t>toegepast</a:t>
            </a:r>
            <a:r>
              <a:rPr lang="en-US" sz="1200" b="0" i="1" baseline="0" dirty="0">
                <a:solidFill>
                  <a:schemeClr val="bg2">
                    <a:lumMod val="50000"/>
                  </a:schemeClr>
                </a:solidFill>
              </a:rPr>
              <a:t>?</a:t>
            </a:r>
            <a:endParaRPr lang="en-US" sz="1200" b="0" i="1" baseline="0" dirty="0">
              <a:solidFill>
                <a:schemeClr val="bg2">
                  <a:lumMod val="50000"/>
                </a:schemeClr>
              </a:solidFill>
              <a:cs typeface="Calibri"/>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dirty="0">
                <a:solidFill>
                  <a:srgbClr val="E7E6E6">
                    <a:lumMod val="10000"/>
                  </a:srgbClr>
                </a:solidFill>
                <a:latin typeface="+mn-lt"/>
              </a:rPr>
              <a:t>Plastic </a:t>
            </a:r>
            <a:r>
              <a:rPr lang="en-US" sz="1200" dirty="0" err="1">
                <a:solidFill>
                  <a:srgbClr val="E7E6E6">
                    <a:lumMod val="10000"/>
                  </a:srgbClr>
                </a:solidFill>
                <a:latin typeface="+mn-lt"/>
              </a:rPr>
              <a:t>koffie</a:t>
            </a:r>
            <a:r>
              <a:rPr lang="en-US" sz="1200" dirty="0">
                <a:solidFill>
                  <a:srgbClr val="E7E6E6">
                    <a:lumMod val="10000"/>
                  </a:srgbClr>
                </a:solidFill>
                <a:latin typeface="+mn-lt"/>
              </a:rPr>
              <a:t>- en </a:t>
            </a:r>
            <a:r>
              <a:rPr lang="en-US" sz="1200" dirty="0" err="1">
                <a:solidFill>
                  <a:srgbClr val="E7E6E6">
                    <a:lumMod val="10000"/>
                  </a:srgbClr>
                </a:solidFill>
                <a:latin typeface="+mn-lt"/>
              </a:rPr>
              <a:t>theebekers</a:t>
            </a:r>
            <a:r>
              <a:rPr lang="en-US" sz="1200" dirty="0">
                <a:solidFill>
                  <a:srgbClr val="E7E6E6">
                    <a:lumMod val="10000"/>
                  </a:srgbClr>
                </a:solidFill>
                <a:latin typeface="+mn-lt"/>
              </a:rPr>
              <a:t> </a:t>
            </a:r>
            <a:r>
              <a:rPr lang="en-US" sz="1200" dirty="0" err="1">
                <a:solidFill>
                  <a:srgbClr val="E7E6E6">
                    <a:lumMod val="10000"/>
                  </a:srgbClr>
                </a:solidFill>
                <a:latin typeface="+mn-lt"/>
              </a:rPr>
              <a:t>vervangen</a:t>
            </a:r>
            <a:r>
              <a:rPr lang="en-US" sz="1200" dirty="0">
                <a:solidFill>
                  <a:srgbClr val="E7E6E6">
                    <a:lumMod val="10000"/>
                  </a:srgbClr>
                </a:solidFill>
                <a:latin typeface="+mn-lt"/>
              </a:rPr>
              <a:t> </a:t>
            </a:r>
            <a:r>
              <a:rPr lang="en-US" sz="1200" dirty="0" err="1">
                <a:solidFill>
                  <a:srgbClr val="E7E6E6">
                    <a:lumMod val="10000"/>
                  </a:srgbClr>
                </a:solidFill>
                <a:latin typeface="+mn-lt"/>
              </a:rPr>
              <a:t>voor</a:t>
            </a:r>
            <a:r>
              <a:rPr lang="en-US" sz="1200" dirty="0">
                <a:solidFill>
                  <a:srgbClr val="E7E6E6">
                    <a:lumMod val="10000"/>
                  </a:srgbClr>
                </a:solidFill>
                <a:latin typeface="+mn-lt"/>
              </a:rPr>
              <a:t> </a:t>
            </a:r>
            <a:r>
              <a:rPr lang="en-US" sz="1200" dirty="0" err="1">
                <a:solidFill>
                  <a:srgbClr val="E7E6E6">
                    <a:lumMod val="10000"/>
                  </a:srgbClr>
                </a:solidFill>
                <a:latin typeface="+mn-lt"/>
              </a:rPr>
              <a:t>herbruikbare</a:t>
            </a:r>
            <a:r>
              <a:rPr lang="en-US" sz="1200" dirty="0">
                <a:solidFill>
                  <a:srgbClr val="E7E6E6">
                    <a:lumMod val="10000"/>
                  </a:srgbClr>
                </a:solidFill>
                <a:latin typeface="+mn-lt"/>
              </a:rPr>
              <a:t> </a:t>
            </a:r>
            <a:r>
              <a:rPr lang="en-US" sz="1200" dirty="0" err="1">
                <a:solidFill>
                  <a:srgbClr val="E7E6E6">
                    <a:lumMod val="10000"/>
                  </a:srgbClr>
                </a:solidFill>
                <a:latin typeface="+mn-lt"/>
              </a:rPr>
              <a:t>mokken</a:t>
            </a:r>
            <a:endPar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endParaRPr>
          </a:p>
          <a:p>
            <a:pPr marL="228600" indent="-228600">
              <a:buFont typeface="+mj-lt"/>
              <a:buAutoNum type="arabicPeriod"/>
              <a:defRPr/>
            </a:pPr>
            <a:r>
              <a:rPr lang="nl-NL" sz="1200" dirty="0">
                <a:solidFill>
                  <a:srgbClr val="E7E6E6">
                    <a:lumMod val="10000"/>
                  </a:srgbClr>
                </a:solidFill>
              </a:rPr>
              <a:t>MVOI criteria niveau 1 is toegepast bij een aanbesteding</a:t>
            </a:r>
            <a:endParaRPr lang="en-US" sz="1200" dirty="0">
              <a:solidFill>
                <a:srgbClr val="E7E6E6">
                  <a:lumMod val="10000"/>
                </a:srgbClr>
              </a:solidFill>
              <a:latin typeface="+mn-lt"/>
            </a:endParaRPr>
          </a:p>
          <a:p>
            <a:pPr marL="228600" lvl="0" indent="-228600">
              <a:buFont typeface="+mj-lt"/>
              <a:buAutoNum type="arabicPeriod"/>
              <a:defRPr/>
            </a:pPr>
            <a:r>
              <a:rPr lang="en-US" sz="1200" dirty="0">
                <a:solidFill>
                  <a:srgbClr val="E7E6E6">
                    <a:lumMod val="10000"/>
                  </a:srgbClr>
                </a:solidFill>
              </a:rPr>
              <a:t>Fairtrade </a:t>
            </a:r>
            <a:r>
              <a:rPr lang="en-US" sz="1200" dirty="0" err="1">
                <a:solidFill>
                  <a:srgbClr val="E7E6E6">
                    <a:lumMod val="10000"/>
                  </a:srgbClr>
                </a:solidFill>
              </a:rPr>
              <a:t>inkopen</a:t>
            </a:r>
            <a:r>
              <a:rPr lang="en-US" sz="1200" dirty="0">
                <a:solidFill>
                  <a:srgbClr val="E7E6E6">
                    <a:lumMod val="10000"/>
                  </a:srgbClr>
                </a:solidFill>
              </a:rPr>
              <a:t> van </a:t>
            </a:r>
            <a:r>
              <a:rPr lang="en-US" sz="1200" dirty="0" err="1">
                <a:solidFill>
                  <a:srgbClr val="E7E6E6">
                    <a:lumMod val="10000"/>
                  </a:srgbClr>
                </a:solidFill>
              </a:rPr>
              <a:t>koffie</a:t>
            </a:r>
            <a:r>
              <a:rPr lang="en-US" sz="1200" dirty="0">
                <a:solidFill>
                  <a:srgbClr val="E7E6E6">
                    <a:lumMod val="10000"/>
                  </a:srgbClr>
                </a:solidFill>
              </a:rPr>
              <a:t>, thee, </a:t>
            </a:r>
            <a:r>
              <a:rPr lang="en-US" sz="1200" dirty="0" err="1">
                <a:solidFill>
                  <a:srgbClr val="E7E6E6">
                    <a:lumMod val="10000"/>
                  </a:srgbClr>
                </a:solidFill>
              </a:rPr>
              <a:t>voeding</a:t>
            </a:r>
            <a:r>
              <a:rPr lang="en-US" sz="1200" dirty="0">
                <a:solidFill>
                  <a:srgbClr val="E7E6E6">
                    <a:lumMod val="10000"/>
                  </a:srgbClr>
                </a:solidFill>
              </a:rPr>
              <a:t> en </a:t>
            </a:r>
            <a:r>
              <a:rPr lang="en-US" sz="1200" dirty="0" err="1">
                <a:solidFill>
                  <a:srgbClr val="E7E6E6">
                    <a:lumMod val="10000"/>
                  </a:srgbClr>
                </a:solidFill>
              </a:rPr>
              <a:t>bedrijfskleding</a:t>
            </a:r>
            <a:endPar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rPr>
              <a:t>Duurzaam </a:t>
            </a:r>
            <a:r>
              <a:rPr kumimoji="0" lang="en-US" sz="1200" b="0" i="0" u="none" strike="noStrike" kern="1200" cap="none" spc="0" normalizeH="0" baseline="0" noProof="0" dirty="0" err="1">
                <a:ln>
                  <a:noFill/>
                </a:ln>
                <a:solidFill>
                  <a:srgbClr val="E7E6E6">
                    <a:lumMod val="10000"/>
                  </a:srgbClr>
                </a:solidFill>
                <a:effectLst/>
                <a:uLnTx/>
                <a:uFillTx/>
                <a:latin typeface="+mn-lt"/>
                <a:ea typeface="+mn-ea"/>
                <a:cs typeface="+mn-cs"/>
              </a:rPr>
              <a:t>energiecontract</a:t>
            </a:r>
            <a:r>
              <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rPr>
              <a:t> (100% </a:t>
            </a:r>
            <a:r>
              <a:rPr kumimoji="0" lang="en-US" sz="1200" b="0" i="0" u="none" strike="noStrike" kern="1200" cap="none" spc="0" normalizeH="0" baseline="0" noProof="0" dirty="0" err="1">
                <a:ln>
                  <a:noFill/>
                </a:ln>
                <a:solidFill>
                  <a:srgbClr val="E7E6E6">
                    <a:lumMod val="10000"/>
                  </a:srgbClr>
                </a:solidFill>
                <a:effectLst/>
                <a:uLnTx/>
                <a:uFillTx/>
                <a:latin typeface="+mn-lt"/>
                <a:ea typeface="+mn-ea"/>
                <a:cs typeface="+mn-cs"/>
              </a:rPr>
              <a:t>NL’se</a:t>
            </a:r>
            <a:r>
              <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rPr>
              <a:t> </a:t>
            </a:r>
            <a:r>
              <a:rPr kumimoji="0" lang="en-US" sz="1200" b="0" i="0" u="none" strike="noStrike" kern="1200" cap="none" spc="0" normalizeH="0" baseline="0" noProof="0" dirty="0" err="1">
                <a:ln>
                  <a:noFill/>
                </a:ln>
                <a:solidFill>
                  <a:srgbClr val="E7E6E6">
                    <a:lumMod val="10000"/>
                  </a:srgbClr>
                </a:solidFill>
                <a:effectLst/>
                <a:uLnTx/>
                <a:uFillTx/>
                <a:latin typeface="+mn-lt"/>
                <a:ea typeface="+mn-ea"/>
                <a:cs typeface="+mn-cs"/>
              </a:rPr>
              <a:t>stroom</a:t>
            </a:r>
            <a:r>
              <a:rPr kumimoji="0" lang="en-US" sz="1200" b="0" i="0" u="none" strike="noStrike" kern="1200" cap="none" spc="0" normalizeH="0" baseline="0" noProof="0" dirty="0">
                <a:ln>
                  <a:noFill/>
                </a:ln>
                <a:solidFill>
                  <a:srgbClr val="E7E6E6">
                    <a:lumMod val="10000"/>
                  </a:srgbClr>
                </a:solidFill>
                <a:effectLst/>
                <a:uLnTx/>
                <a:uFillTx/>
                <a:latin typeface="+mn-lt"/>
                <a:ea typeface="+mn-ea"/>
                <a:cs typeface="+mn-cs"/>
              </a:rPr>
              <a:t>)</a:t>
            </a:r>
            <a:endParaRPr lang="en-US" sz="1200" b="0" i="0" u="none" strike="noStrike" kern="1200" cap="none" spc="0" normalizeH="0" baseline="0" noProof="0" dirty="0">
              <a:ln>
                <a:noFill/>
              </a:ln>
              <a:solidFill>
                <a:srgbClr val="E7E6E6">
                  <a:lumMod val="10000"/>
                </a:srgbClr>
              </a:solidFill>
              <a:effectLst/>
              <a:uLnTx/>
              <a:uFillTx/>
              <a:latin typeface="+mn-lt"/>
              <a:cs typeface="Calibri"/>
            </a:endParaRPr>
          </a:p>
          <a:p>
            <a:pPr marL="0" indent="0">
              <a:buFontTx/>
              <a:buNone/>
            </a:pPr>
            <a:endParaRPr lang="nl-NL" dirty="0"/>
          </a:p>
          <a:p>
            <a:pPr marL="0" indent="0">
              <a:buFontTx/>
              <a:buNone/>
            </a:pPr>
            <a:r>
              <a:rPr lang="nl-NL" b="1" dirty="0"/>
              <a:t>Praktijkvoorbeeld:</a:t>
            </a:r>
            <a:endParaRPr lang="nl-NL" b="1" dirty="0">
              <a:cs typeface="Calibri"/>
            </a:endParaRPr>
          </a:p>
          <a:p>
            <a:pPr algn="just">
              <a:spcAft>
                <a:spcPts val="488"/>
              </a:spcAft>
            </a:pPr>
            <a:r>
              <a:rPr lang="nl-NL" sz="1200" dirty="0">
                <a:solidFill>
                  <a:schemeClr val="bg2">
                    <a:lumMod val="10000"/>
                  </a:schemeClr>
                </a:solidFill>
              </a:rPr>
              <a:t>De </a:t>
            </a:r>
            <a:r>
              <a:rPr lang="nl-NL" sz="1200" b="1" dirty="0">
                <a:solidFill>
                  <a:srgbClr val="8FCBE8"/>
                </a:solidFill>
                <a:hlinkClick r:id="rId3">
                  <a:extLst>
                    <a:ext uri="{A12FA001-AC4F-418D-AE19-62706E023703}">
                      <ahyp:hlinkClr xmlns:ahyp="http://schemas.microsoft.com/office/drawing/2018/hyperlinkcolor" val="tx"/>
                    </a:ext>
                  </a:extLst>
                </a:hlinkClick>
              </a:rPr>
              <a:t>Universiteit Utrecht</a:t>
            </a:r>
            <a:r>
              <a:rPr lang="nl-NL" sz="1200" dirty="0">
                <a:solidFill>
                  <a:srgbClr val="8FCBE8"/>
                </a:solidFill>
              </a:rPr>
              <a:t> </a:t>
            </a:r>
            <a:r>
              <a:rPr lang="nl-NL" sz="1200" b="1" dirty="0">
                <a:solidFill>
                  <a:schemeClr val="tx1"/>
                </a:solidFill>
              </a:rPr>
              <a:t>(p.1) </a:t>
            </a:r>
            <a:r>
              <a:rPr lang="nl-NL" sz="1200" dirty="0">
                <a:solidFill>
                  <a:schemeClr val="bg2">
                    <a:lumMod val="10000"/>
                  </a:schemeClr>
                </a:solidFill>
              </a:rPr>
              <a:t>heeft in een paar punten benoemd wat ze al hebben gedaan en waar ze op dit moment mee bezig zijn.</a:t>
            </a:r>
            <a:r>
              <a:rPr lang="nl-NL" dirty="0">
                <a:solidFill>
                  <a:schemeClr val="bg2">
                    <a:lumMod val="10000"/>
                  </a:schemeClr>
                </a:solidFill>
              </a:rPr>
              <a:t> </a:t>
            </a:r>
            <a:endParaRPr lang="nl-NL" sz="1200" dirty="0">
              <a:solidFill>
                <a:schemeClr val="bg2">
                  <a:lumMod val="10000"/>
                </a:schemeClr>
              </a:solidFill>
              <a:cs typeface="Calibri"/>
            </a:endParaRPr>
          </a:p>
          <a:p>
            <a:pPr marL="171450" indent="-171450">
              <a:buFont typeface="Wingdings" pitchFamily="2" charset="2"/>
              <a:buChar char="à"/>
              <a:defRPr/>
            </a:pPr>
            <a:r>
              <a:rPr lang="nl-NL" sz="1200" dirty="0">
                <a:solidFill>
                  <a:schemeClr val="bg2">
                    <a:lumMod val="50000"/>
                  </a:schemeClr>
                </a:solidFill>
                <a:hlinkClick r:id="rId3"/>
              </a:rPr>
              <a:t>https://www.pianoo.nl/sites/default/files/media/documents/Manifest-MVI-Actieplan-Universiteit-Utrecht.pdf</a:t>
            </a:r>
            <a:r>
              <a:rPr lang="nl-NL" dirty="0">
                <a:solidFill>
                  <a:schemeClr val="bg2">
                    <a:lumMod val="50000"/>
                  </a:schemeClr>
                </a:solidFill>
              </a:rPr>
              <a:t> </a:t>
            </a:r>
            <a:endParaRPr lang="nl-NL" sz="1200" dirty="0">
              <a:solidFill>
                <a:schemeClr val="bg2">
                  <a:lumMod val="5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b="1" dirty="0">
                <a:solidFill>
                  <a:srgbClr val="8FCAE7"/>
                </a:solidFill>
                <a:hlinkClick r:id="rId4">
                  <a:extLst>
                    <a:ext uri="{A12FA001-AC4F-418D-AE19-62706E023703}">
                      <ahyp:hlinkClr xmlns:ahyp="http://schemas.microsoft.com/office/drawing/2018/hyperlinkcolor" val="tx"/>
                    </a:ext>
                  </a:extLst>
                </a:hlinkClick>
              </a:rPr>
              <a:t>Gemeente Gouda</a:t>
            </a:r>
            <a:r>
              <a:rPr lang="nl-NL" sz="1200" b="1" dirty="0">
                <a:solidFill>
                  <a:srgbClr val="8FCAE7"/>
                </a:solidFill>
              </a:rPr>
              <a:t> </a:t>
            </a:r>
            <a:r>
              <a:rPr lang="nl-NL" sz="1200" b="1" dirty="0">
                <a:solidFill>
                  <a:schemeClr val="bg2">
                    <a:lumMod val="10000"/>
                  </a:schemeClr>
                </a:solidFill>
              </a:rPr>
              <a:t>(p.6)</a:t>
            </a:r>
            <a:r>
              <a:rPr lang="nl-NL" sz="1200" dirty="0">
                <a:solidFill>
                  <a:schemeClr val="bg2">
                    <a:lumMod val="10000"/>
                  </a:schemeClr>
                </a:solidFill>
              </a:rPr>
              <a:t> heeft een lijstje met punten: “wat doen we al?”</a:t>
            </a:r>
            <a:endParaRPr lang="nl-NL" sz="1200" dirty="0">
              <a:solidFill>
                <a:schemeClr val="bg2">
                  <a:lumMod val="10000"/>
                </a:schemeClr>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200" dirty="0">
                <a:solidFill>
                  <a:schemeClr val="bg2">
                    <a:lumMod val="50000"/>
                  </a:schemeClr>
                </a:solidFill>
                <a:sym typeface="Wingdings" pitchFamily="2" charset="2"/>
              </a:rPr>
              <a:t>https://www.pianoo.nl/sites/default/files/media/documents/Manifest-MVI-Actieplan-Gemeente-Gouda.pdf  </a:t>
            </a:r>
            <a:r>
              <a:rPr lang="nl-NL" dirty="0">
                <a:solidFill>
                  <a:schemeClr val="bg2">
                    <a:lumMod val="50000"/>
                  </a:schemeClr>
                </a:solidFill>
                <a:sym typeface="Wingdings" pitchFamily="2" charset="2"/>
              </a:rPr>
              <a:t> </a:t>
            </a:r>
            <a:endParaRPr lang="nl-NL" sz="1200" dirty="0">
              <a:solidFill>
                <a:schemeClr val="bg2">
                  <a:lumMod val="50000"/>
                </a:schemeClr>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nl-NL" sz="1200" dirty="0">
              <a:solidFill>
                <a:schemeClr val="bg2">
                  <a:lumMod val="10000"/>
                </a:schemeClr>
              </a:solidFill>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b="1" dirty="0">
                <a:solidFill>
                  <a:schemeClr val="bg2">
                    <a:lumMod val="10000"/>
                  </a:schemeClr>
                </a:solidFill>
              </a:rPr>
              <a:t>Tools en handreikingen:</a:t>
            </a:r>
            <a:endParaRPr lang="nl-NL" sz="1200" b="0" dirty="0">
              <a:solidFill>
                <a:schemeClr val="bg2">
                  <a:lumMod val="10000"/>
                </a:schemeClr>
              </a:solidFill>
            </a:endParaRPr>
          </a:p>
          <a:p>
            <a:pPr>
              <a:defRPr/>
            </a:pPr>
            <a:r>
              <a:rPr lang="nl-NL" sz="1200" dirty="0">
                <a:solidFill>
                  <a:schemeClr val="bg2">
                    <a:lumMod val="10000"/>
                  </a:schemeClr>
                </a:solidFill>
              </a:rPr>
              <a:t>De</a:t>
            </a:r>
            <a:r>
              <a:rPr lang="nl-NL" sz="1200" dirty="0">
                <a:solidFill>
                  <a:srgbClr val="024E7C"/>
                </a:solidFill>
              </a:rPr>
              <a:t> </a:t>
            </a:r>
            <a:r>
              <a:rPr lang="nl-NL" sz="1200" b="0" dirty="0" err="1">
                <a:solidFill>
                  <a:srgbClr val="8FCAE7"/>
                </a:solidFill>
                <a:hlinkClick r:id="rId5">
                  <a:extLst>
                    <a:ext uri="{A12FA001-AC4F-418D-AE19-62706E023703}">
                      <ahyp:hlinkClr xmlns:ahyp="http://schemas.microsoft.com/office/drawing/2018/hyperlinkcolor" val="tx"/>
                    </a:ext>
                  </a:extLst>
                </a:hlinkClick>
              </a:rPr>
              <a:t>webtool</a:t>
            </a:r>
            <a:r>
              <a:rPr lang="nl-NL" sz="1200" b="0" dirty="0">
                <a:solidFill>
                  <a:srgbClr val="8FCAE7"/>
                </a:solidFill>
                <a:hlinkClick r:id="rId5">
                  <a:extLst>
                    <a:ext uri="{A12FA001-AC4F-418D-AE19-62706E023703}">
                      <ahyp:hlinkClr xmlns:ahyp="http://schemas.microsoft.com/office/drawing/2018/hyperlinkcolor" val="tx"/>
                    </a:ext>
                  </a:extLst>
                </a:hlinkClick>
              </a:rPr>
              <a:t> ISO 20400</a:t>
            </a:r>
            <a:r>
              <a:rPr lang="nl-NL" sz="1200" b="0" dirty="0">
                <a:solidFill>
                  <a:srgbClr val="8FCAE7"/>
                </a:solidFill>
              </a:rPr>
              <a:t> </a:t>
            </a:r>
            <a:r>
              <a:rPr lang="nl-NL" sz="1200" dirty="0">
                <a:solidFill>
                  <a:schemeClr val="bg2">
                    <a:lumMod val="10000"/>
                  </a:schemeClr>
                </a:solidFill>
              </a:rPr>
              <a:t>biedt een uitgebreid inzicht in hoe de organisatie ervoor staat op het gebied van MVI en biedt praktische</a:t>
            </a:r>
            <a:r>
              <a:rPr lang="nl-NL" dirty="0">
                <a:solidFill>
                  <a:schemeClr val="bg2">
                    <a:lumMod val="10000"/>
                  </a:schemeClr>
                </a:solidFill>
              </a:rPr>
              <a:t> </a:t>
            </a:r>
            <a:r>
              <a:rPr lang="nl-NL" sz="1200" dirty="0">
                <a:solidFill>
                  <a:schemeClr val="bg2">
                    <a:lumMod val="10000"/>
                  </a:schemeClr>
                </a:solidFill>
              </a:rPr>
              <a:t> handvatten om verder te verduurzamen.</a:t>
            </a:r>
            <a:r>
              <a:rPr lang="nl-NL" dirty="0">
                <a:solidFill>
                  <a:schemeClr val="bg2">
                    <a:lumMod val="10000"/>
                  </a:schemeClr>
                </a:solidFill>
              </a:rPr>
              <a:t> </a:t>
            </a:r>
            <a:endParaRPr lang="nl-NL" sz="1200" dirty="0">
              <a:solidFill>
                <a:schemeClr val="bg2">
                  <a:lumMod val="10000"/>
                </a:schemeClr>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200" dirty="0">
                <a:solidFill>
                  <a:schemeClr val="bg2">
                    <a:lumMod val="10000"/>
                  </a:schemeClr>
                </a:solidFill>
                <a:sym typeface="Wingdings" pitchFamily="2" charset="2"/>
              </a:rPr>
              <a:t>https://www.pianoo.nl/nl/webtool-implementatie-iso-20400</a:t>
            </a:r>
            <a:endParaRPr lang="nl-NL" sz="1200" dirty="0">
              <a:solidFill>
                <a:schemeClr val="bg2">
                  <a:lumMod val="10000"/>
                </a:schemeClr>
              </a:solidFill>
              <a:cs typeface="Calibri"/>
            </a:endParaRPr>
          </a:p>
          <a:p>
            <a:pPr>
              <a:defRPr/>
            </a:pPr>
            <a:r>
              <a:rPr lang="nl-NL" sz="1200" dirty="0">
                <a:solidFill>
                  <a:schemeClr val="bg2">
                    <a:lumMod val="10000"/>
                  </a:schemeClr>
                </a:solidFill>
              </a:rPr>
              <a:t>Ook de </a:t>
            </a:r>
            <a:r>
              <a:rPr lang="nl-NL" sz="1200" b="1" dirty="0">
                <a:solidFill>
                  <a:srgbClr val="8FCBE8"/>
                </a:solidFill>
                <a:hlinkClick r:id="rId6">
                  <a:extLst>
                    <a:ext uri="{A12FA001-AC4F-418D-AE19-62706E023703}">
                      <ahyp:hlinkClr xmlns:ahyp="http://schemas.microsoft.com/office/drawing/2018/hyperlinkcolor" val="tx"/>
                    </a:ext>
                  </a:extLst>
                </a:hlinkClick>
              </a:rPr>
              <a:t>MVI-zelfevaluatie tool </a:t>
            </a:r>
            <a:r>
              <a:rPr lang="nl-NL" sz="1200" dirty="0">
                <a:solidFill>
                  <a:schemeClr val="bg2">
                    <a:lumMod val="10000"/>
                  </a:schemeClr>
                </a:solidFill>
              </a:rPr>
              <a:t>biedt inzicht in de prestaties en vorderingen op het gebied van MVI.</a:t>
            </a:r>
            <a:r>
              <a:rPr lang="nl-NL" dirty="0">
                <a:solidFill>
                  <a:schemeClr val="bg2">
                    <a:lumMod val="10000"/>
                  </a:schemeClr>
                </a:solidFill>
              </a:rPr>
              <a:t> </a:t>
            </a:r>
            <a:endParaRPr lang="nl-NL" sz="1200" dirty="0">
              <a:solidFill>
                <a:schemeClr val="bg2">
                  <a:lumMod val="10000"/>
                </a:schemeClr>
              </a:solidFill>
              <a:cs typeface="Calibri"/>
            </a:endParaRPr>
          </a:p>
          <a:p>
            <a:pPr>
              <a:defRPr/>
            </a:pPr>
            <a:r>
              <a:rPr lang="nl-NL" sz="1200" dirty="0">
                <a:solidFill>
                  <a:schemeClr val="bg2">
                    <a:lumMod val="10000"/>
                  </a:schemeClr>
                </a:solidFill>
                <a:sym typeface="Wingdings" pitchFamily="2" charset="2"/>
              </a:rPr>
              <a:t> https://mvizet.nl/accounts/login/?next=/</a:t>
            </a:r>
            <a:r>
              <a:rPr lang="nl-NL" dirty="0">
                <a:solidFill>
                  <a:schemeClr val="bg2">
                    <a:lumMod val="10000"/>
                  </a:schemeClr>
                </a:solidFill>
                <a:sym typeface="Wingdings" pitchFamily="2" charset="2"/>
              </a:rPr>
              <a:t> </a:t>
            </a:r>
            <a:endParaRPr lang="nl-NL" sz="1200" dirty="0">
              <a:solidFill>
                <a:schemeClr val="bg2">
                  <a:lumMod val="10000"/>
                </a:schemeClr>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endParaRPr lang="nl-NL" sz="1200" dirty="0">
              <a:solidFill>
                <a:schemeClr val="bg2">
                  <a:lumMod val="10000"/>
                </a:schemeClr>
              </a:solidFill>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b="1" dirty="0">
              <a:solidFill>
                <a:schemeClr val="bg2">
                  <a:lumMod val="10000"/>
                </a:schemeClr>
              </a:solidFill>
            </a:endParaRPr>
          </a:p>
          <a:p>
            <a:pPr marL="0" indent="0">
              <a:buFontTx/>
              <a:buNone/>
            </a:pPr>
            <a:endParaRPr lang="nl-NL" b="0"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3</a:t>
            </a:fld>
            <a:endParaRPr lang="nl-NL"/>
          </a:p>
        </p:txBody>
      </p:sp>
    </p:spTree>
    <p:extLst>
      <p:ext uri="{BB962C8B-B14F-4D97-AF65-F5344CB8AC3E}">
        <p14:creationId xmlns:p14="http://schemas.microsoft.com/office/powerpoint/2010/main" val="18862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dirty="0"/>
              <a:t>PIANOo heeft de onderstaande zes MVOI thema’s geformuleerd in het Nationaal Plan MVI 2021-2025. Loop door deze thema’s heen en kies één of twee van deze thema’s om kennis en ervaring mee op te doen voor de komende 4 jaar. Hiernaast kunnen eventueel ook eigen thema’s worden gekozen. Vragen om te stellen zijn:</a:t>
            </a:r>
            <a:endParaRPr lang="nl-NL" dirty="0">
              <a:cs typeface="Calibri"/>
            </a:endParaRPr>
          </a:p>
          <a:p>
            <a:pPr marL="171450" indent="-171450" algn="just">
              <a:buFont typeface="Arial" panose="020B0604020202020204" pitchFamily="34" charset="0"/>
              <a:buChar char="•"/>
            </a:pPr>
            <a:r>
              <a:rPr lang="nl-NL" sz="1200" i="1" dirty="0">
                <a:solidFill>
                  <a:schemeClr val="bg2">
                    <a:lumMod val="50000"/>
                  </a:schemeClr>
                </a:solidFill>
              </a:rPr>
              <a:t>Welke thema’s zitten in de duurzaamheidsambitie van de organisatie?</a:t>
            </a:r>
            <a:r>
              <a:rPr lang="nl-NL" i="1" dirty="0">
                <a:solidFill>
                  <a:schemeClr val="bg2">
                    <a:lumMod val="50000"/>
                  </a:schemeClr>
                </a:solidFill>
              </a:rPr>
              <a:t> </a:t>
            </a:r>
          </a:p>
          <a:p>
            <a:pPr marL="171450" indent="-171450" algn="just">
              <a:buFont typeface="Arial" panose="020B0604020202020204" pitchFamily="34" charset="0"/>
              <a:buChar char="•"/>
            </a:pPr>
            <a:r>
              <a:rPr lang="nl-NL" sz="1200" i="1" dirty="0">
                <a:solidFill>
                  <a:schemeClr val="bg2">
                    <a:lumMod val="50000"/>
                  </a:schemeClr>
                </a:solidFill>
              </a:rPr>
              <a:t>Over welke thema’s is al kennis of ervaring binnen de organisatie?</a:t>
            </a:r>
            <a:r>
              <a:rPr lang="nl-NL" i="1" dirty="0">
                <a:solidFill>
                  <a:schemeClr val="bg2">
                    <a:lumMod val="50000"/>
                  </a:schemeClr>
                </a:solidFill>
              </a:rPr>
              <a:t> </a:t>
            </a:r>
            <a:endParaRPr lang="nl-NL" sz="1200" i="1" dirty="0">
              <a:solidFill>
                <a:schemeClr val="bg2">
                  <a:lumMod val="50000"/>
                </a:schemeClr>
              </a:solidFill>
              <a:cs typeface="Calibri"/>
            </a:endParaRPr>
          </a:p>
          <a:p>
            <a:pPr marL="231775" indent="-231775" algn="just">
              <a:buFont typeface="Arial" panose="020B0604020202020204" pitchFamily="34" charset="0"/>
              <a:buChar char="•"/>
            </a:pPr>
            <a:r>
              <a:rPr lang="nl-NL" sz="1200" i="1" dirty="0">
                <a:solidFill>
                  <a:schemeClr val="bg2">
                    <a:lumMod val="50000"/>
                  </a:schemeClr>
                </a:solidFill>
              </a:rPr>
              <a:t>Met welke thema’s kan de meeste impact worden gemaakt? (zie tools &amp; handreikingen)</a:t>
            </a:r>
            <a:endParaRPr lang="en-US" sz="1200" i="1" baseline="30000" dirty="0">
              <a:solidFill>
                <a:schemeClr val="bg2">
                  <a:lumMod val="50000"/>
                </a:schemeClr>
              </a:solidFill>
              <a:cs typeface="Calibri" panose="020F0502020204030204"/>
            </a:endParaRPr>
          </a:p>
          <a:p>
            <a:r>
              <a:rPr lang="nl-NL" dirty="0"/>
              <a:t>   </a:t>
            </a:r>
            <a:r>
              <a:rPr lang="nl-NL" dirty="0">
                <a:sym typeface="Wingdings" pitchFamily="2" charset="2"/>
              </a:rPr>
              <a:t></a:t>
            </a:r>
            <a:r>
              <a:rPr lang="nl-NL" dirty="0"/>
              <a:t> </a:t>
            </a:r>
            <a:r>
              <a:rPr lang="en-US" dirty="0">
                <a:hlinkClick r:id="rId3"/>
              </a:rPr>
              <a:t>https://www.pianoo.nl/sites/default/files/media/documents/2021-02/plan_mvi_opdrachtgeven_met_ambitie_inkopen_met_impact_2021-2025-jan2021.pdf</a:t>
            </a:r>
            <a:endParaRPr lang="en-US" dirty="0"/>
          </a:p>
          <a:p>
            <a:endParaRPr lang="en-US" dirty="0"/>
          </a:p>
          <a:p>
            <a:r>
              <a:rPr lang="en-US" i="1" dirty="0" err="1"/>
              <a:t>Toelichting</a:t>
            </a:r>
            <a:r>
              <a:rPr lang="en-US" i="1" dirty="0"/>
              <a:t> per </a:t>
            </a:r>
            <a:r>
              <a:rPr lang="en-US" i="1" dirty="0" err="1"/>
              <a:t>thema</a:t>
            </a:r>
            <a:r>
              <a:rPr lang="en-US" i="1" dirty="0"/>
              <a:t>:</a:t>
            </a:r>
            <a:endParaRPr lang="en-US" i="1" dirty="0">
              <a:cs typeface="Calibri"/>
            </a:endParaRPr>
          </a:p>
          <a:p>
            <a:r>
              <a:rPr lang="en-US" dirty="0" err="1"/>
              <a:t>Klimaat</a:t>
            </a:r>
            <a:r>
              <a:rPr lang="en-US" dirty="0"/>
              <a:t> 			</a:t>
            </a:r>
            <a:r>
              <a:rPr lang="en-US" dirty="0">
                <a:hlinkClick r:id="rId4"/>
              </a:rPr>
              <a:t>https://www.pianoo.nl/nl/themas/maatschappelijk-verantwoord-inkopen/klimaat</a:t>
            </a:r>
            <a:endParaRPr lang="en-US" b="1" dirty="0"/>
          </a:p>
          <a:p>
            <a:r>
              <a:rPr lang="en-US" b="0" dirty="0"/>
              <a:t>Milieu 			</a:t>
            </a:r>
            <a:r>
              <a:rPr lang="en-US" dirty="0">
                <a:hlinkClick r:id="rId5"/>
              </a:rPr>
              <a:t>https://www.pianoo.nl/nl/themas/maatschappelijk-verantwoord-inkopen/mvi-themas/milieu/milieubewust-inkopen-toegelicht</a:t>
            </a:r>
            <a:endParaRPr lang="en-US" dirty="0"/>
          </a:p>
          <a:p>
            <a:r>
              <a:rPr lang="en-US" b="0" dirty="0" err="1"/>
              <a:t>Circulair</a:t>
            </a:r>
            <a:r>
              <a:rPr lang="en-US" b="0" dirty="0"/>
              <a:t>			</a:t>
            </a:r>
            <a:r>
              <a:rPr lang="en-US" dirty="0">
                <a:hlinkClick r:id="rId6"/>
              </a:rPr>
              <a:t>https://www.pianoo.nl/nl/themas/maatschappelijk-verantwoord-inkopen/mvi-themas/circulair-inkopen/circulair-inkopen</a:t>
            </a:r>
            <a:endParaRPr lang="en-US" b="0" dirty="0"/>
          </a:p>
          <a:p>
            <a:r>
              <a:rPr lang="en-US" b="0" dirty="0" err="1"/>
              <a:t>Ketenverantwoordelijkheid</a:t>
            </a:r>
            <a:r>
              <a:rPr lang="en-US" b="0" dirty="0"/>
              <a:t>	</a:t>
            </a:r>
            <a:r>
              <a:rPr lang="en-US" dirty="0">
                <a:hlinkClick r:id="rId7"/>
              </a:rPr>
              <a:t>https://www.pianoo.nl/nl/themas/maatschappelijk-verantwoord-inkopen/mvi-themas/internationale-sociale-voorwaarden</a:t>
            </a:r>
            <a:endParaRPr lang="en-US" b="0" dirty="0"/>
          </a:p>
          <a:p>
            <a:r>
              <a:rPr lang="en-US" dirty="0" err="1">
                <a:cs typeface="Calibri"/>
              </a:rPr>
              <a:t>Diversiteit</a:t>
            </a:r>
            <a:r>
              <a:rPr lang="en-US" dirty="0">
                <a:cs typeface="Calibri"/>
              </a:rPr>
              <a:t> en </a:t>
            </a:r>
            <a:r>
              <a:rPr lang="en-US" dirty="0" err="1">
                <a:cs typeface="Calibri"/>
              </a:rPr>
              <a:t>inclusie</a:t>
            </a:r>
            <a:r>
              <a:rPr lang="en-US" dirty="0">
                <a:cs typeface="Calibri"/>
              </a:rPr>
              <a:t> </a:t>
            </a:r>
            <a:r>
              <a:rPr lang="en-US" dirty="0">
                <a:cs typeface="Calibri"/>
                <a:hlinkClick r:id="rId8"/>
              </a:rPr>
              <a:t>https</a:t>
            </a:r>
            <a:r>
              <a:rPr lang="en-US" dirty="0">
                <a:hlinkClick r:id="rId8"/>
              </a:rPr>
              <a:t>://www.pianoo.nl/nl/themas/maatschappelijk-verantwoord-inkopen/diversiteit-en-inclusie</a:t>
            </a:r>
            <a:endParaRPr lang="en-US" b="0" dirty="0">
              <a:cs typeface="Calibri" panose="020F0502020204030204"/>
            </a:endParaRPr>
          </a:p>
          <a:p>
            <a:r>
              <a:rPr lang="en-US" b="0" dirty="0"/>
              <a:t>Social Return		</a:t>
            </a:r>
            <a:r>
              <a:rPr lang="en-US" dirty="0">
                <a:hlinkClick r:id="rId9"/>
              </a:rPr>
              <a:t>https://www.pianoo.nl/nl/themas/maatschappelijk-verantwoord-inkopen/mvi-themas/social-return/social-return-toegelicht</a:t>
            </a:r>
            <a:endParaRPr lang="nl-NL" b="0"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r>
              <a:rPr lang="nl-NL" i="1" dirty="0"/>
              <a:t>Gekozen thema’s: Klimaat en Milieu</a:t>
            </a:r>
            <a:endParaRPr lang="nl-NL" i="1" dirty="0">
              <a:cs typeface="Calibri"/>
            </a:endParaRPr>
          </a:p>
          <a:p>
            <a:pPr algn="just"/>
            <a:endParaRPr lang="nl-NL" sz="1600" b="1" dirty="0">
              <a:solidFill>
                <a:schemeClr val="bg2">
                  <a:lumMod val="10000"/>
                </a:schemeClr>
              </a:solidFill>
            </a:endParaRPr>
          </a:p>
          <a:p>
            <a:pPr algn="just"/>
            <a:r>
              <a:rPr lang="nl-NL" sz="1600" b="0" i="1" dirty="0">
                <a:solidFill>
                  <a:schemeClr val="bg2">
                    <a:lumMod val="10000"/>
                  </a:schemeClr>
                </a:solidFill>
              </a:rPr>
              <a:t>Toelichting keuze:</a:t>
            </a:r>
            <a:endParaRPr lang="nl-NL" sz="1400" b="0" i="1" dirty="0">
              <a:solidFill>
                <a:schemeClr val="bg2">
                  <a:lumMod val="10000"/>
                </a:schemeClr>
              </a:solidFill>
            </a:endParaRPr>
          </a:p>
          <a:p>
            <a:pPr marL="231775" indent="-231775">
              <a:buFont typeface="Arial" panose="020B0604020202020204" pitchFamily="34" charset="0"/>
              <a:buChar char="•"/>
            </a:pPr>
            <a:r>
              <a:rPr lang="nl-NL" sz="1200" dirty="0">
                <a:solidFill>
                  <a:schemeClr val="bg2">
                    <a:lumMod val="10000"/>
                  </a:schemeClr>
                </a:solidFill>
              </a:rPr>
              <a:t>Thema’s passen bij het huidige duurzaamheidsbeleid</a:t>
            </a:r>
            <a:endParaRPr lang="nl-NL" sz="1200" dirty="0">
              <a:solidFill>
                <a:schemeClr val="bg2">
                  <a:lumMod val="10000"/>
                </a:schemeClr>
              </a:solidFill>
              <a:cs typeface="Calibri"/>
            </a:endParaRPr>
          </a:p>
          <a:p>
            <a:pPr marL="231775" indent="-231775">
              <a:buFont typeface="Arial" panose="020B0604020202020204" pitchFamily="34" charset="0"/>
              <a:buChar char="•"/>
            </a:pPr>
            <a:r>
              <a:rPr lang="nl-NL" sz="1200" dirty="0">
                <a:solidFill>
                  <a:schemeClr val="bg2">
                    <a:lumMod val="10000"/>
                  </a:schemeClr>
                </a:solidFill>
              </a:rPr>
              <a:t>Collega’s hebben al een Webinar bijgewoond over klimaatbewust aanbesteden.</a:t>
            </a:r>
            <a:endParaRPr lang="nl-NL" sz="1200" dirty="0">
              <a:solidFill>
                <a:schemeClr val="bg2">
                  <a:lumMod val="10000"/>
                </a:schemeClr>
              </a:solidFill>
              <a:cs typeface="Calibri"/>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endParaRPr lang="nl-NL" sz="1200" b="1" dirty="0">
              <a:solidFill>
                <a:schemeClr val="bg2">
                  <a:lumMod val="10000"/>
                </a:schemeClr>
              </a:solidFill>
              <a:cs typeface="Calibri"/>
            </a:endParaRPr>
          </a:p>
          <a:p>
            <a:pPr algn="just">
              <a:spcAft>
                <a:spcPts val="488"/>
              </a:spcAft>
            </a:pPr>
            <a:r>
              <a:rPr lang="nl-NL" sz="1200" b="1" dirty="0">
                <a:solidFill>
                  <a:srgbClr val="0563C1"/>
                </a:solidFill>
                <a:hlinkClick r:id="rId10">
                  <a:extLst>
                    <a:ext uri="{A12FA001-AC4F-418D-AE19-62706E023703}">
                      <ahyp:hlinkClr xmlns:ahyp="http://schemas.microsoft.com/office/drawing/2018/hyperlinkcolor" val="tx"/>
                    </a:ext>
                  </a:extLst>
                </a:hlinkClick>
              </a:rPr>
              <a:t>Het </a:t>
            </a:r>
            <a:r>
              <a:rPr lang="nl-NL" sz="1200" b="1" dirty="0">
                <a:solidFill>
                  <a:srgbClr val="0070C0"/>
                </a:solidFill>
                <a:hlinkClick r:id="rId10">
                  <a:extLst>
                    <a:ext uri="{A12FA001-AC4F-418D-AE19-62706E023703}">
                      <ahyp:hlinkClr xmlns:ahyp="http://schemas.microsoft.com/office/drawing/2018/hyperlinkcolor" val="tx"/>
                    </a:ext>
                  </a:extLst>
                </a:hlinkClick>
              </a:rPr>
              <a:t>Ministerie van Defensie </a:t>
            </a:r>
            <a:r>
              <a:rPr lang="nl-NL" sz="1200" b="1" dirty="0">
                <a:solidFill>
                  <a:schemeClr val="bg2">
                    <a:lumMod val="10000"/>
                  </a:schemeClr>
                </a:solidFill>
              </a:rPr>
              <a:t>(p.12) </a:t>
            </a:r>
            <a:r>
              <a:rPr lang="nl-NL" sz="1200" dirty="0">
                <a:solidFill>
                  <a:schemeClr val="bg2">
                    <a:lumMod val="10000"/>
                  </a:schemeClr>
                </a:solidFill>
              </a:rPr>
              <a:t>legt de focus op vier thema’s op basis van het huidige beleid en de visie.</a:t>
            </a:r>
            <a:r>
              <a:rPr lang="nl-NL" dirty="0">
                <a:solidFill>
                  <a:schemeClr val="bg2">
                    <a:lumMod val="10000"/>
                  </a:schemeClr>
                </a:solidFill>
              </a:rPr>
              <a:t> </a:t>
            </a:r>
            <a:endParaRPr lang="nl-NL" sz="1800" dirty="0">
              <a:solidFill>
                <a:schemeClr val="bg2">
                  <a:lumMod val="10000"/>
                </a:schemeClr>
              </a:solidFill>
            </a:endParaRPr>
          </a:p>
          <a:p>
            <a:pPr lvl="1">
              <a:defRPr/>
            </a:pPr>
            <a:r>
              <a:rPr lang="nl-NL" sz="1200" dirty="0">
                <a:solidFill>
                  <a:schemeClr val="bg2">
                    <a:lumMod val="10000"/>
                  </a:schemeClr>
                </a:solidFill>
                <a:latin typeface="Calibri" panose="020F0502020204030204"/>
                <a:sym typeface="Wingdings" pitchFamily="2" charset="2"/>
              </a:rPr>
              <a:t></a:t>
            </a:r>
            <a:r>
              <a:rPr lang="nl-NL" sz="1200" dirty="0">
                <a:solidFill>
                  <a:schemeClr val="bg2">
                    <a:lumMod val="50000"/>
                  </a:schemeClr>
                </a:solidFill>
                <a:hlinkClick r:id="rId10"/>
              </a:rPr>
              <a:t>https://www.pianoo.nl/sites/default/files/media/documents/Manifest-MVI-Actieplan-ministerie-van-Defensie.pdf</a:t>
            </a:r>
            <a:r>
              <a:rPr lang="nl-NL" dirty="0">
                <a:solidFill>
                  <a:schemeClr val="bg2">
                    <a:lumMod val="50000"/>
                  </a:schemeClr>
                </a:solidFill>
              </a:rPr>
              <a:t> </a:t>
            </a:r>
            <a:endParaRPr lang="nl-NL" sz="1200" dirty="0">
              <a:solidFill>
                <a:schemeClr val="bg2">
                  <a:lumMod val="50000"/>
                </a:schemeClr>
              </a:solidFill>
              <a:sym typeface="Wingdings" pitchFamily="2" charset="2"/>
            </a:endParaRPr>
          </a:p>
          <a:p>
            <a:pPr>
              <a:defRPr/>
            </a:pPr>
            <a:r>
              <a:rPr lang="nl-NL" sz="1200" b="1" dirty="0">
                <a:solidFill>
                  <a:schemeClr val="tx1"/>
                </a:solidFill>
                <a:hlinkClick r:id="rId11">
                  <a:extLst>
                    <a:ext uri="{A12FA001-AC4F-418D-AE19-62706E023703}">
                      <ahyp:hlinkClr xmlns:ahyp="http://schemas.microsoft.com/office/drawing/2018/hyperlinkcolor" val="tx"/>
                    </a:ext>
                  </a:extLst>
                </a:hlinkClick>
              </a:rPr>
              <a:t>HVC</a:t>
            </a:r>
            <a:r>
              <a:rPr lang="nl-NL" sz="1200" dirty="0">
                <a:solidFill>
                  <a:schemeClr val="bg2">
                    <a:lumMod val="10000"/>
                  </a:schemeClr>
                </a:solidFill>
              </a:rPr>
              <a:t> (p4-5) kiest drie thema’s waarop zij zich gaan focussen.</a:t>
            </a:r>
            <a:r>
              <a:rPr lang="nl-NL" dirty="0">
                <a:solidFill>
                  <a:schemeClr val="bg2">
                    <a:lumMod val="10000"/>
                  </a:schemeClr>
                </a:solidFill>
              </a:rPr>
              <a:t> </a:t>
            </a:r>
            <a:endParaRPr lang="nl-NL" sz="1200" dirty="0">
              <a:solidFill>
                <a:schemeClr val="bg2">
                  <a:lumMod val="50000"/>
                </a:schemeClr>
              </a:solidFill>
              <a:sym typeface="Wingdings" pitchFamily="2" charset="2"/>
            </a:endParaRPr>
          </a:p>
          <a:p>
            <a:pPr lvl="1">
              <a:defRPr/>
            </a:pPr>
            <a:r>
              <a:rPr lang="nl-NL" sz="1200" dirty="0">
                <a:solidFill>
                  <a:schemeClr val="bg2">
                    <a:lumMod val="50000"/>
                  </a:schemeClr>
                </a:solidFill>
                <a:sym typeface="Wingdings" pitchFamily="2" charset="2"/>
              </a:rPr>
              <a:t> https://www.pianoo.nl/sites/default/files/documents/documents/manifest-mvi-actieplan-hvc.pdf</a:t>
            </a:r>
            <a:r>
              <a:rPr lang="nl-NL" dirty="0">
                <a:solidFill>
                  <a:schemeClr val="bg2">
                    <a:lumMod val="50000"/>
                  </a:schemeClr>
                </a:solidFill>
                <a:sym typeface="Wingdings" pitchFamily="2" charset="2"/>
              </a:rPr>
              <a:t> </a:t>
            </a:r>
            <a:endParaRPr lang="nl-NL" sz="1200" dirty="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Tools en handreikingen:</a:t>
            </a:r>
            <a:endParaRPr lang="nl-NL" sz="2400" dirty="0"/>
          </a:p>
          <a:p>
            <a:r>
              <a:rPr lang="nl-NL" sz="1200" b="0" dirty="0">
                <a:solidFill>
                  <a:srgbClr val="007BC7"/>
                </a:solidFill>
                <a:hlinkClick r:id="rId12">
                  <a:extLst>
                    <a:ext uri="{A12FA001-AC4F-418D-AE19-62706E023703}">
                      <ahyp:hlinkClr xmlns:ahyp="http://schemas.microsoft.com/office/drawing/2018/hyperlinkcolor" val="tx"/>
                    </a:ext>
                  </a:extLst>
                </a:hlinkClick>
              </a:rPr>
              <a:t>Deze handreiking </a:t>
            </a:r>
            <a:r>
              <a:rPr lang="nl-NL" sz="1200" b="1" dirty="0">
                <a:solidFill>
                  <a:schemeClr val="bg2">
                    <a:lumMod val="10000"/>
                  </a:schemeClr>
                </a:solidFill>
              </a:rPr>
              <a:t>(p.11) </a:t>
            </a:r>
            <a:r>
              <a:rPr lang="nl-NL" sz="1200" dirty="0">
                <a:solidFill>
                  <a:schemeClr val="bg2">
                    <a:lumMod val="10000"/>
                  </a:schemeClr>
                </a:solidFill>
              </a:rPr>
              <a:t>geeft inzicht welke MVOI thema’s bij welke productgroepen een relevante rol spelen, met dit inzicht is het mogelijk om te bepalen waar je met inkoop de meeste impact </a:t>
            </a:r>
            <a:r>
              <a:rPr lang="nl-NL" dirty="0">
                <a:solidFill>
                  <a:schemeClr val="bg2">
                    <a:lumMod val="10000"/>
                  </a:schemeClr>
                </a:solidFill>
              </a:rPr>
              <a:t>zou kunnen</a:t>
            </a:r>
            <a:r>
              <a:rPr lang="nl-NL" sz="1200" dirty="0">
                <a:solidFill>
                  <a:schemeClr val="bg2">
                    <a:lumMod val="10000"/>
                  </a:schemeClr>
                </a:solidFill>
              </a:rPr>
              <a:t> maken.</a:t>
            </a:r>
            <a:endParaRPr lang="nl-NL" sz="1200" dirty="0">
              <a:solidFill>
                <a:schemeClr val="bg2">
                  <a:lumMod val="10000"/>
                </a:schemeClr>
              </a:solidFill>
              <a:cs typeface="Calibri"/>
            </a:endParaRPr>
          </a:p>
          <a:p>
            <a:r>
              <a:rPr lang="nl-NL" dirty="0">
                <a:solidFill>
                  <a:schemeClr val="bg2">
                    <a:lumMod val="10000"/>
                  </a:schemeClr>
                </a:solidFill>
              </a:rPr>
              <a:t>  </a:t>
            </a:r>
            <a:r>
              <a:rPr lang="nl-NL" sz="1200" dirty="0">
                <a:solidFill>
                  <a:schemeClr val="bg2">
                    <a:lumMod val="10000"/>
                  </a:schemeClr>
                </a:solidFill>
              </a:rPr>
              <a:t> </a:t>
            </a:r>
            <a:r>
              <a:rPr lang="nl-NL" sz="1200" dirty="0">
                <a:solidFill>
                  <a:schemeClr val="bg2">
                    <a:lumMod val="10000"/>
                  </a:schemeClr>
                </a:solidFill>
                <a:sym typeface="Wingdings" pitchFamily="2" charset="2"/>
              </a:rPr>
              <a:t></a:t>
            </a:r>
            <a:r>
              <a:rPr lang="nl-NL" sz="1200" dirty="0">
                <a:solidFill>
                  <a:schemeClr val="bg2">
                    <a:lumMod val="10000"/>
                  </a:schemeClr>
                </a:solidFill>
              </a:rPr>
              <a:t> </a:t>
            </a:r>
            <a:r>
              <a:rPr lang="en-US" dirty="0">
                <a:hlinkClick r:id="rId12"/>
              </a:rPr>
              <a:t>https://www.pianoo.nl/sites/default/files/media/documents/2021-10/Handreiking-Monitoring-en-Contractuele%3Dborging-MVI-2-juli2021.pdf</a:t>
            </a:r>
            <a:endParaRPr lang="nl-NL" sz="1200" dirty="0">
              <a:solidFill>
                <a:schemeClr val="bg2">
                  <a:lumMod val="1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4</a:t>
            </a:fld>
            <a:endParaRPr lang="nl-NL"/>
          </a:p>
        </p:txBody>
      </p:sp>
    </p:spTree>
    <p:extLst>
      <p:ext uri="{BB962C8B-B14F-4D97-AF65-F5344CB8AC3E}">
        <p14:creationId xmlns:p14="http://schemas.microsoft.com/office/powerpoint/2010/main" val="45325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r>
              <a:rPr lang="nl-NL" b="1" dirty="0"/>
              <a:t>Toelichting: </a:t>
            </a:r>
          </a:p>
          <a:p>
            <a:r>
              <a:rPr lang="nl-NL" sz="1200" dirty="0">
                <a:solidFill>
                  <a:schemeClr val="bg2">
                    <a:lumMod val="50000"/>
                  </a:schemeClr>
                </a:solidFill>
              </a:rPr>
              <a:t>Voor de zes thema’s breng je het ambitieniveau in kaart. Je geeft per thema aan wat het huidige niveau is en naar welk niveau je wilt toewerken. Hiervoor kun je gebruik maken van de thema matrix. </a:t>
            </a:r>
            <a:br>
              <a:rPr lang="nl-NL" sz="1200" dirty="0">
                <a:cs typeface="+mn-lt"/>
              </a:rPr>
            </a:br>
            <a:endParaRPr lang="nl-NL" sz="1200" dirty="0">
              <a:solidFill>
                <a:schemeClr val="bg2">
                  <a:lumMod val="50000"/>
                </a:schemeClr>
              </a:solidFill>
            </a:endParaRPr>
          </a:p>
          <a:p>
            <a:pPr algn="just"/>
            <a:r>
              <a:rPr lang="nl-NL" sz="1200" b="1" dirty="0">
                <a:solidFill>
                  <a:schemeClr val="bg2">
                    <a:lumMod val="50000"/>
                  </a:schemeClr>
                </a:solidFill>
              </a:rPr>
              <a:t>De 5 ambitieniveaus zijn</a:t>
            </a:r>
            <a:r>
              <a:rPr lang="nl-NL" sz="1200" dirty="0">
                <a:solidFill>
                  <a:schemeClr val="bg2">
                    <a:lumMod val="50000"/>
                  </a:schemeClr>
                </a:solidFill>
              </a:rPr>
              <a:t>:</a:t>
            </a:r>
            <a:endParaRPr lang="nl-NL" sz="1200" dirty="0">
              <a:solidFill>
                <a:schemeClr val="bg2">
                  <a:lumMod val="50000"/>
                </a:schemeClr>
              </a:solidFill>
              <a:cs typeface="Calibri"/>
            </a:endParaRPr>
          </a:p>
          <a:p>
            <a:pPr algn="just"/>
            <a:r>
              <a:rPr lang="nl-NL" sz="1200" dirty="0">
                <a:solidFill>
                  <a:schemeClr val="bg2">
                    <a:lumMod val="50000"/>
                  </a:schemeClr>
                </a:solidFill>
              </a:rPr>
              <a:t>Niveau 1: 	Afweging </a:t>
            </a:r>
            <a:r>
              <a:rPr lang="nl-NL" sz="1200" dirty="0">
                <a:solidFill>
                  <a:schemeClr val="bg2">
                    <a:lumMod val="50000"/>
                  </a:schemeClr>
                </a:solidFill>
                <a:sym typeface="Wingdings" pitchFamily="2" charset="2"/>
              </a:rPr>
              <a:t> Kennis nemen</a:t>
            </a:r>
            <a:r>
              <a:rPr lang="nl-NL" sz="1200" dirty="0">
                <a:solidFill>
                  <a:schemeClr val="bg2">
                    <a:lumMod val="50000"/>
                  </a:schemeClr>
                </a:solidFill>
              </a:rPr>
              <a:t> van de mogelijkheden om de MVOI thema’s toe te passen.</a:t>
            </a:r>
            <a:r>
              <a:rPr lang="nl-NL" dirty="0">
                <a:solidFill>
                  <a:schemeClr val="bg2">
                    <a:lumMod val="50000"/>
                  </a:schemeClr>
                </a:solidFill>
              </a:rPr>
              <a:t> </a:t>
            </a:r>
            <a:endParaRPr lang="nl-NL" sz="1200" dirty="0">
              <a:solidFill>
                <a:schemeClr val="bg2">
                  <a:lumMod val="50000"/>
                </a:schemeClr>
              </a:solidFill>
              <a:cs typeface="Calibri"/>
            </a:endParaRPr>
          </a:p>
          <a:p>
            <a:pPr algn="just"/>
            <a:r>
              <a:rPr lang="nl-NL" sz="1200" dirty="0">
                <a:solidFill>
                  <a:schemeClr val="bg2">
                    <a:lumMod val="50000"/>
                  </a:schemeClr>
                </a:solidFill>
              </a:rPr>
              <a:t>Niveau 2: 	Pilots </a:t>
            </a:r>
            <a:r>
              <a:rPr lang="nl-NL" sz="1200" dirty="0">
                <a:solidFill>
                  <a:schemeClr val="bg2">
                    <a:lumMod val="50000"/>
                  </a:schemeClr>
                </a:solidFill>
                <a:sym typeface="Wingdings" pitchFamily="2" charset="2"/>
              </a:rPr>
              <a:t> </a:t>
            </a:r>
            <a:r>
              <a:rPr lang="nl-NL" sz="1200" dirty="0">
                <a:solidFill>
                  <a:schemeClr val="bg2">
                    <a:lumMod val="50000"/>
                  </a:schemeClr>
                </a:solidFill>
              </a:rPr>
              <a:t>Toepassen van MVOI in een beperkt aantal gevallen.</a:t>
            </a:r>
            <a:endParaRPr lang="nl-NL" sz="1200" dirty="0">
              <a:solidFill>
                <a:schemeClr val="bg2">
                  <a:lumMod val="50000"/>
                </a:schemeClr>
              </a:solidFill>
              <a:cs typeface="Calibri"/>
            </a:endParaRPr>
          </a:p>
          <a:p>
            <a:r>
              <a:rPr lang="nl-NL" sz="1200" dirty="0">
                <a:solidFill>
                  <a:schemeClr val="bg2">
                    <a:lumMod val="50000"/>
                  </a:schemeClr>
                </a:solidFill>
              </a:rPr>
              <a:t>Niveau 3: 	Verbreding </a:t>
            </a:r>
            <a:r>
              <a:rPr lang="nl-NL" sz="1200" dirty="0">
                <a:solidFill>
                  <a:schemeClr val="bg2">
                    <a:lumMod val="50000"/>
                  </a:schemeClr>
                </a:solidFill>
                <a:sym typeface="Wingdings" pitchFamily="2" charset="2"/>
              </a:rPr>
              <a:t> Vergroten van toepassing MVOI (nulmeting, monitoring, bewustwording)</a:t>
            </a:r>
            <a:endParaRPr lang="nl-NL" sz="1200" dirty="0">
              <a:solidFill>
                <a:schemeClr val="bg2">
                  <a:lumMod val="50000"/>
                </a:schemeClr>
              </a:solidFill>
              <a:cs typeface="Calibri"/>
            </a:endParaRPr>
          </a:p>
          <a:p>
            <a:r>
              <a:rPr lang="nl-NL" sz="1200" dirty="0">
                <a:solidFill>
                  <a:schemeClr val="bg2">
                    <a:lumMod val="50000"/>
                  </a:schemeClr>
                </a:solidFill>
                <a:sym typeface="Wingdings" pitchFamily="2" charset="2"/>
              </a:rPr>
              <a:t>Niveau 4: 	Borging  Verankeren van toepassing MVOI in eigen beleid en interne systemen.</a:t>
            </a:r>
            <a:endParaRPr lang="nl-NL" sz="1200" dirty="0">
              <a:solidFill>
                <a:schemeClr val="bg2">
                  <a:lumMod val="50000"/>
                </a:schemeClr>
              </a:solidFill>
              <a:cs typeface="Calibri"/>
            </a:endParaRPr>
          </a:p>
          <a:p>
            <a:r>
              <a:rPr lang="nl-NL" sz="1200" dirty="0">
                <a:solidFill>
                  <a:schemeClr val="bg2">
                    <a:lumMod val="50000"/>
                  </a:schemeClr>
                </a:solidFill>
                <a:sym typeface="Wingdings" pitchFamily="2" charset="2"/>
              </a:rPr>
              <a:t>Niveau 5: 	</a:t>
            </a:r>
            <a:r>
              <a:rPr lang="nl-NL" sz="1200" dirty="0">
                <a:solidFill>
                  <a:schemeClr val="bg2">
                    <a:lumMod val="50000"/>
                  </a:schemeClr>
                </a:solidFill>
              </a:rPr>
              <a:t>Leiderschap </a:t>
            </a:r>
            <a:r>
              <a:rPr lang="nl-NL" sz="1200" dirty="0">
                <a:solidFill>
                  <a:schemeClr val="bg2">
                    <a:lumMod val="50000"/>
                  </a:schemeClr>
                </a:solidFill>
                <a:sym typeface="Wingdings" pitchFamily="2" charset="2"/>
              </a:rPr>
              <a:t> Standaard toepassing MVOI, voorbeeldrol markt en/of andere partijen.</a:t>
            </a:r>
            <a:endParaRPr lang="nl-NL" sz="1200" dirty="0"/>
          </a:p>
          <a:p>
            <a:endParaRPr lang="nl-NL" dirty="0"/>
          </a:p>
          <a:p>
            <a:endParaRPr lang="nl-NL" dirty="0"/>
          </a:p>
          <a:p>
            <a:pPr marL="0" indent="0">
              <a:buFont typeface="Wingdings" pitchFamily="2" charset="2"/>
              <a:buNone/>
            </a:pPr>
            <a:r>
              <a:rPr lang="nl-NL" b="1" dirty="0"/>
              <a:t>Voorbeeld:</a:t>
            </a:r>
            <a:endParaRPr lang="nl-NL" b="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b="0" dirty="0">
                <a:solidFill>
                  <a:schemeClr val="bg2">
                    <a:lumMod val="10000"/>
                  </a:schemeClr>
                </a:solidFill>
              </a:rPr>
              <a:t>Zie handleiding Actieplan MVOI en de ondersteunende </a:t>
            </a:r>
            <a:r>
              <a:rPr lang="nl-NL" sz="1200" b="0" dirty="0" err="1">
                <a:solidFill>
                  <a:schemeClr val="bg2">
                    <a:lumMod val="10000"/>
                  </a:schemeClr>
                </a:solidFill>
              </a:rPr>
              <a:t>excel</a:t>
            </a:r>
            <a:r>
              <a:rPr lang="nl-NL" sz="1200" b="0" dirty="0">
                <a:solidFill>
                  <a:schemeClr val="bg2">
                    <a:lumMod val="10000"/>
                  </a:schemeClr>
                </a:solidFill>
              </a:rPr>
              <a:t>.</a:t>
            </a:r>
            <a:endParaRPr lang="nl-NL" b="1" dirty="0"/>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endParaRPr lang="nl-NL" sz="1200" b="1" dirty="0">
              <a:solidFill>
                <a:schemeClr val="bg2">
                  <a:lumMod val="10000"/>
                </a:schemeClr>
              </a:solidFill>
              <a:cs typeface="Calibri"/>
            </a:endParaRPr>
          </a:p>
          <a:p>
            <a:pPr>
              <a:spcAft>
                <a:spcPts val="488"/>
              </a:spcAft>
            </a:pPr>
            <a:r>
              <a:rPr lang="nl-NL" sz="1200" b="1" dirty="0">
                <a:solidFill>
                  <a:srgbClr val="0563C1"/>
                </a:solidFill>
                <a:hlinkClick r:id="rId3"/>
              </a:rPr>
              <a:t>De gemeente Haarlemmermeer</a:t>
            </a:r>
            <a:r>
              <a:rPr lang="nl-NL" sz="1200" b="1" dirty="0">
                <a:solidFill>
                  <a:schemeClr val="tx1"/>
                </a:solidFill>
              </a:rPr>
              <a:t> (p. 1) </a:t>
            </a:r>
            <a:r>
              <a:rPr lang="nl-NL" sz="1200" dirty="0">
                <a:solidFill>
                  <a:schemeClr val="tx1"/>
                </a:solidFill>
              </a:rPr>
              <a:t>geeft het ambitieniveau per thema weer. Het huidige ambitieniveau weergegeven met ‘0’ en het doel van het ambitieniveau weergegeven met ‘X’. </a:t>
            </a:r>
            <a:r>
              <a:rPr lang="nl-NL" dirty="0"/>
              <a:t>Zo maken zij overzichtelijk met welke thema's ze een stapje verder willen gaan.</a:t>
            </a:r>
            <a:endParaRPr lang="nl-NL" sz="1200" dirty="0">
              <a:solidFill>
                <a:schemeClr val="tx1"/>
              </a:solidFill>
              <a:cs typeface="Calibri"/>
            </a:endParaRPr>
          </a:p>
          <a:p>
            <a:pPr marL="171450" indent="-171450">
              <a:spcAft>
                <a:spcPts val="488"/>
              </a:spcAft>
              <a:buFont typeface="Wingdings" pitchFamily="2" charset="2"/>
              <a:buChar char="à"/>
            </a:pPr>
            <a:r>
              <a:rPr lang="nl-NL" sz="1200" dirty="0">
                <a:solidFill>
                  <a:schemeClr val="tx1"/>
                </a:solidFill>
                <a:sym typeface="Wingdings" pitchFamily="2" charset="2"/>
              </a:rPr>
              <a:t>https://www.pianoo.nl/sites/default/files/media/documents/2022-11/mvi_actieplan_2022_-_2025_gemeente_haarlemmermeer.pdf</a:t>
            </a:r>
            <a:endParaRPr lang="nl-NL" sz="1200" dirty="0">
              <a:solidFill>
                <a:schemeClr val="tx1"/>
              </a:solidFill>
              <a:cs typeface="Calibri"/>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5</a:t>
            </a:fld>
            <a:endParaRPr lang="nl-NL"/>
          </a:p>
        </p:txBody>
      </p:sp>
    </p:spTree>
    <p:extLst>
      <p:ext uri="{BB962C8B-B14F-4D97-AF65-F5344CB8AC3E}">
        <p14:creationId xmlns:p14="http://schemas.microsoft.com/office/powerpoint/2010/main" val="215359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dirty="0"/>
              <a:t>De ambitie kan worden afgeleid van de algemene duurzaamheidsdoelstellingen van de organisatie en de jaarlijkse doelen zijn de stappen om dat doel in 2025 te kunnen bereiken. Vragen om bij deze stap te stellen zijn:</a:t>
            </a:r>
            <a:endParaRPr lang="nl-NL" dirty="0">
              <a:cs typeface="Calibri"/>
            </a:endParaRPr>
          </a:p>
          <a:p>
            <a:pPr marL="171450" indent="-171450" algn="just">
              <a:buFont typeface="Arial" panose="020B0604020202020204" pitchFamily="34" charset="0"/>
              <a:buChar char="•"/>
            </a:pPr>
            <a:r>
              <a:rPr lang="nl-NL" i="1" dirty="0">
                <a:solidFill>
                  <a:schemeClr val="bg2">
                    <a:lumMod val="50000"/>
                  </a:schemeClr>
                </a:solidFill>
              </a:rPr>
              <a:t> </a:t>
            </a:r>
            <a:r>
              <a:rPr lang="nl-NL" sz="1200" i="1" dirty="0">
                <a:solidFill>
                  <a:schemeClr val="bg2">
                    <a:lumMod val="50000"/>
                  </a:schemeClr>
                </a:solidFill>
              </a:rPr>
              <a:t> Wat willen we bereiken in 2025?</a:t>
            </a:r>
            <a:r>
              <a:rPr lang="nl-NL" i="1" dirty="0">
                <a:solidFill>
                  <a:schemeClr val="bg2">
                    <a:lumMod val="50000"/>
                  </a:schemeClr>
                </a:solidFill>
              </a:rPr>
              <a:t> </a:t>
            </a:r>
            <a:endParaRPr lang="nl-NL" sz="1200" i="1" dirty="0">
              <a:solidFill>
                <a:schemeClr val="bg2">
                  <a:lumMod val="50000"/>
                </a:schemeClr>
              </a:solidFill>
              <a:cs typeface="Calibri"/>
            </a:endParaRPr>
          </a:p>
          <a:p>
            <a:pPr marL="231775" indent="-231775" algn="just">
              <a:buFont typeface="Arial" panose="020B0604020202020204" pitchFamily="34" charset="0"/>
              <a:buChar char="•"/>
            </a:pPr>
            <a:r>
              <a:rPr lang="nl-NL" sz="1200" i="1" dirty="0">
                <a:solidFill>
                  <a:schemeClr val="bg2">
                    <a:lumMod val="50000"/>
                  </a:schemeClr>
                </a:solidFill>
              </a:rPr>
              <a:t>Kunnen deze doelen concreter worden gemaakt volgens de </a:t>
            </a:r>
            <a:r>
              <a:rPr lang="nl-NL" sz="1200" b="1" i="1" dirty="0">
                <a:solidFill>
                  <a:schemeClr val="bg2">
                    <a:lumMod val="50000"/>
                  </a:schemeClr>
                </a:solidFill>
              </a:rPr>
              <a:t>SMART</a:t>
            </a:r>
            <a:r>
              <a:rPr lang="nl-NL" sz="1200" i="1" dirty="0">
                <a:solidFill>
                  <a:schemeClr val="bg2">
                    <a:lumMod val="50000"/>
                  </a:schemeClr>
                </a:solidFill>
              </a:rPr>
              <a:t> </a:t>
            </a:r>
            <a:r>
              <a:rPr lang="nl-NL" sz="1200" b="1" i="1" dirty="0">
                <a:solidFill>
                  <a:schemeClr val="bg2">
                    <a:lumMod val="50000"/>
                  </a:schemeClr>
                </a:solidFill>
              </a:rPr>
              <a:t>methode </a:t>
            </a:r>
            <a:r>
              <a:rPr lang="nl-NL" sz="1200" b="0" i="1" dirty="0">
                <a:solidFill>
                  <a:schemeClr val="bg2">
                    <a:lumMod val="50000"/>
                  </a:schemeClr>
                </a:solidFill>
              </a:rPr>
              <a:t>(zie </a:t>
            </a:r>
            <a:r>
              <a:rPr lang="nl-NL" b="0" i="1" dirty="0">
                <a:solidFill>
                  <a:schemeClr val="bg2">
                    <a:lumMod val="50000"/>
                  </a:schemeClr>
                </a:solidFill>
              </a:rPr>
              <a:t>tools &amp; handreikingen)? </a:t>
            </a:r>
            <a:endParaRPr lang="nl-NL" sz="1200" b="0" i="1" dirty="0">
              <a:solidFill>
                <a:schemeClr val="bg2">
                  <a:lumMod val="50000"/>
                </a:schemeClr>
              </a:solidFill>
              <a:cs typeface="Calibri"/>
            </a:endParaRPr>
          </a:p>
          <a:p>
            <a:pPr marL="231775" indent="-231775" algn="just">
              <a:buFont typeface="Arial" panose="020B0604020202020204" pitchFamily="34" charset="0"/>
              <a:buChar char="•"/>
            </a:pPr>
            <a:r>
              <a:rPr lang="nl-NL" sz="1200" i="1" dirty="0">
                <a:solidFill>
                  <a:schemeClr val="bg2">
                    <a:lumMod val="50000"/>
                  </a:schemeClr>
                </a:solidFill>
              </a:rPr>
              <a:t>Welke collega’s kunnen we hierbij betrekken?</a:t>
            </a:r>
            <a:r>
              <a:rPr lang="nl-NL" i="1" dirty="0">
                <a:solidFill>
                  <a:schemeClr val="bg2">
                    <a:lumMod val="50000"/>
                  </a:schemeClr>
                </a:solidFill>
              </a:rPr>
              <a:t> </a:t>
            </a:r>
            <a:endParaRPr lang="nl-NL" sz="1200" i="1" dirty="0">
              <a:solidFill>
                <a:schemeClr val="bg2">
                  <a:lumMod val="50000"/>
                </a:schemeClr>
              </a:solidFill>
              <a:cs typeface="Calibri"/>
            </a:endParaRPr>
          </a:p>
          <a:p>
            <a:pPr algn="just"/>
            <a:endParaRPr lang="nl-NL" sz="1200" dirty="0">
              <a:solidFill>
                <a:schemeClr val="bg2">
                  <a:lumMod val="50000"/>
                </a:schemeClr>
              </a:solidFill>
            </a:endParaRPr>
          </a:p>
          <a:p>
            <a:pPr algn="just"/>
            <a:r>
              <a:rPr lang="nl-NL" sz="1200" dirty="0">
                <a:solidFill>
                  <a:schemeClr val="bg2">
                    <a:lumMod val="50000"/>
                  </a:schemeClr>
                </a:solidFill>
              </a:rPr>
              <a:t>Om de juiste personen binnen de organisatie te betrekken bij het opzetten van de doelen kan een sessie ‘MVOI Doelen opstellen’ worden georganiseerd. De tool </a:t>
            </a:r>
            <a:r>
              <a:rPr lang="nl-NL" sz="1200" b="1" dirty="0" err="1">
                <a:solidFill>
                  <a:schemeClr val="bg2">
                    <a:lumMod val="50000"/>
                  </a:schemeClr>
                </a:solidFill>
              </a:rPr>
              <a:t>Ambitieweb</a:t>
            </a:r>
            <a:r>
              <a:rPr lang="nl-NL" sz="1200" dirty="0">
                <a:solidFill>
                  <a:schemeClr val="bg2">
                    <a:lumMod val="50000"/>
                  </a:schemeClr>
                </a:solidFill>
              </a:rPr>
              <a:t> kan worden gebruikt voor deze sessie.</a:t>
            </a:r>
            <a:endParaRPr lang="en-US" sz="1200" baseline="30000" dirty="0">
              <a:solidFill>
                <a:schemeClr val="bg2">
                  <a:lumMod val="50000"/>
                </a:schemeClr>
              </a:solidFill>
              <a:highlight>
                <a:srgbClr val="FFFF00"/>
              </a:highlight>
            </a:endParaRPr>
          </a:p>
          <a:p>
            <a:pPr marL="0" indent="0">
              <a:buFont typeface="Wingdings" pitchFamily="2" charset="2"/>
              <a:buNone/>
            </a:pPr>
            <a:endParaRPr lang="nl-NL" dirty="0"/>
          </a:p>
          <a:p>
            <a:pPr marL="0" indent="0">
              <a:buFont typeface="Wingdings" pitchFamily="2" charset="2"/>
              <a:buNone/>
            </a:pPr>
            <a:r>
              <a:rPr lang="nl-NL" b="1" dirty="0"/>
              <a:t>Voorbeeld:</a:t>
            </a:r>
            <a:endParaRPr lang="nl-NL" b="1" dirty="0">
              <a:cs typeface="Calibri"/>
            </a:endParaRPr>
          </a:p>
          <a:p>
            <a:pPr marL="0" indent="0">
              <a:buFont typeface="Wingdings" pitchFamily="2" charset="2"/>
              <a:buNone/>
            </a:pPr>
            <a:r>
              <a:rPr lang="nl-NL" b="0" i="0" dirty="0"/>
              <a:t>AMBITIE: In 50% van de aanbestedingen de MVOI-thema’s toepassen.</a:t>
            </a:r>
            <a:endParaRPr lang="nl-NL" b="0" i="0" dirty="0">
              <a:cs typeface="Calibri"/>
            </a:endParaRPr>
          </a:p>
          <a:p>
            <a:pPr marL="0" indent="0">
              <a:buFont typeface="Wingdings" pitchFamily="2" charset="2"/>
              <a:buNone/>
            </a:pPr>
            <a:endParaRPr lang="nl-NL" b="0" i="0" dirty="0"/>
          </a:p>
          <a:p>
            <a:pPr marL="0" indent="0">
              <a:buFont typeface="Wingdings" pitchFamily="2" charset="2"/>
              <a:buNone/>
            </a:pPr>
            <a:r>
              <a:rPr lang="nl-NL" b="0" i="0" dirty="0"/>
              <a:t>2023	In </a:t>
            </a:r>
            <a:r>
              <a:rPr lang="nl-NL" dirty="0"/>
              <a:t>2</a:t>
            </a:r>
            <a:r>
              <a:rPr lang="nl-NL" b="0" i="0" dirty="0"/>
              <a:t> aanbestedingen klimaat meenemen	|	In 3 aanbestedingen </a:t>
            </a:r>
            <a:r>
              <a:rPr lang="nl-NL" b="0" i="0" dirty="0" err="1"/>
              <a:t>social</a:t>
            </a:r>
            <a:r>
              <a:rPr lang="nl-NL" b="0" i="0" dirty="0"/>
              <a:t> return meenemen</a:t>
            </a:r>
            <a:endParaRPr lang="nl-NL" b="0" i="0" dirty="0">
              <a:cs typeface="Calibri"/>
            </a:endParaRPr>
          </a:p>
          <a:p>
            <a:pPr marL="0" indent="0">
              <a:buFont typeface="Wingdings" pitchFamily="2" charset="2"/>
              <a:buNone/>
            </a:pPr>
            <a:r>
              <a:rPr lang="nl-NL" b="0" i="0" dirty="0"/>
              <a:t>2024	In </a:t>
            </a:r>
            <a:r>
              <a:rPr lang="nl-NL" dirty="0"/>
              <a:t>4</a:t>
            </a:r>
            <a:r>
              <a:rPr lang="nl-NL" b="0" i="0" dirty="0"/>
              <a:t> aanbestedingen klimaat meenemen	|	In 5 aanbestedingen </a:t>
            </a:r>
            <a:r>
              <a:rPr lang="nl-NL" b="0" i="0" dirty="0" err="1"/>
              <a:t>social</a:t>
            </a:r>
            <a:r>
              <a:rPr lang="nl-NL" b="0" i="0" dirty="0"/>
              <a:t> return meenemen</a:t>
            </a:r>
            <a:endParaRPr lang="nl-NL" b="0" i="0" dirty="0">
              <a:cs typeface="Calibri"/>
            </a:endParaRPr>
          </a:p>
          <a:p>
            <a:pPr marL="0" indent="0">
              <a:buFont typeface="Wingdings" pitchFamily="2" charset="2"/>
              <a:buNone/>
            </a:pPr>
            <a:r>
              <a:rPr lang="nl-NL" b="0" i="0" dirty="0"/>
              <a:t>2024	In </a:t>
            </a:r>
            <a:r>
              <a:rPr lang="nl-NL" dirty="0"/>
              <a:t>6</a:t>
            </a:r>
            <a:r>
              <a:rPr lang="nl-NL" b="0" i="0" dirty="0"/>
              <a:t> aanbestedingen klimaat meenemen	|	In 8 aanbestedingen </a:t>
            </a:r>
            <a:r>
              <a:rPr lang="nl-NL" b="0" i="0" dirty="0" err="1"/>
              <a:t>social</a:t>
            </a:r>
            <a:r>
              <a:rPr lang="nl-NL" b="0" i="0" dirty="0"/>
              <a:t> return meenemen</a:t>
            </a:r>
            <a:endParaRPr lang="nl-NL" b="0" i="0" dirty="0">
              <a:cs typeface="Calibri"/>
            </a:endParaRPr>
          </a:p>
          <a:p>
            <a:pPr marL="0" indent="0">
              <a:buFont typeface="Wingdings" pitchFamily="2" charset="2"/>
              <a:buNone/>
            </a:pPr>
            <a:endParaRPr lang="nl-NL" b="0" i="0" dirty="0"/>
          </a:p>
          <a:p>
            <a:pPr marL="0" indent="0">
              <a:buFont typeface="Wingdings" pitchFamily="2" charset="2"/>
              <a:buNone/>
            </a:pPr>
            <a:r>
              <a:rPr lang="nl-NL" b="1" i="0" dirty="0"/>
              <a:t>Praktijkvoorbeeld:</a:t>
            </a:r>
            <a:endParaRPr lang="nl-NL" b="0" i="0" dirty="0"/>
          </a:p>
          <a:p>
            <a:pPr algn="just">
              <a:spcAft>
                <a:spcPts val="488"/>
              </a:spcAft>
            </a:pPr>
            <a:r>
              <a:rPr lang="nl-NL" sz="1200" dirty="0">
                <a:solidFill>
                  <a:schemeClr val="bg2">
                    <a:lumMod val="10000"/>
                  </a:schemeClr>
                </a:solidFill>
              </a:rPr>
              <a:t>Het </a:t>
            </a:r>
            <a:r>
              <a:rPr lang="nl-NL" sz="1200" b="1" dirty="0">
                <a:solidFill>
                  <a:schemeClr val="accent2"/>
                </a:solidFill>
                <a:hlinkClick r:id="rId3">
                  <a:extLst>
                    <a:ext uri="{A12FA001-AC4F-418D-AE19-62706E023703}">
                      <ahyp:hlinkClr xmlns:ahyp="http://schemas.microsoft.com/office/drawing/2018/hyperlinkcolor" val="tx"/>
                    </a:ext>
                  </a:extLst>
                </a:hlinkClick>
              </a:rPr>
              <a:t>Instituut Fysieke Veiligheid</a:t>
            </a:r>
            <a:r>
              <a:rPr lang="nl-NL" sz="1200" b="1" dirty="0">
                <a:solidFill>
                  <a:schemeClr val="accent2"/>
                </a:solidFill>
              </a:rPr>
              <a:t> </a:t>
            </a:r>
            <a:r>
              <a:rPr lang="nl-NL" sz="1200" b="1" dirty="0">
                <a:solidFill>
                  <a:schemeClr val="bg2">
                    <a:lumMod val="10000"/>
                  </a:schemeClr>
                </a:solidFill>
              </a:rPr>
              <a:t>(p.21)</a:t>
            </a:r>
            <a:r>
              <a:rPr lang="nl-NL" sz="1200" dirty="0">
                <a:solidFill>
                  <a:schemeClr val="bg2">
                    <a:lumMod val="10000"/>
                  </a:schemeClr>
                </a:solidFill>
              </a:rPr>
              <a:t> heeft per MVI-thema een algemene doelstelling en een doelstelling per kansrijke productgroep opgenomen in het Actieplan.</a:t>
            </a:r>
            <a:r>
              <a:rPr lang="nl-NL" dirty="0">
                <a:solidFill>
                  <a:schemeClr val="bg2">
                    <a:lumMod val="10000"/>
                  </a:schemeClr>
                </a:solidFill>
              </a:rPr>
              <a:t> </a:t>
            </a:r>
            <a:endParaRPr lang="nl-NL" sz="1200" dirty="0">
              <a:solidFill>
                <a:schemeClr val="bg2">
                  <a:lumMod val="10000"/>
                </a:schemeClr>
              </a:solidFill>
              <a:cs typeface="Calibri"/>
            </a:endParaRPr>
          </a:p>
          <a:p>
            <a:pPr marL="171450" indent="-171450" algn="just">
              <a:spcAft>
                <a:spcPts val="488"/>
              </a:spcAft>
              <a:buFont typeface="Wingdings" pitchFamily="2" charset="2"/>
              <a:buChar char="à"/>
            </a:pPr>
            <a:r>
              <a:rPr lang="nl-NL" sz="1200" dirty="0">
                <a:solidFill>
                  <a:schemeClr val="bg2">
                    <a:lumMod val="50000"/>
                  </a:schemeClr>
                </a:solidFill>
                <a:hlinkClick r:id="rId3"/>
              </a:rPr>
              <a:t>https://www.pianoo.nl/sites/default/files/documents/documents/manifest-mvi-actieplan-instituut-fysieke-veiligheid.pdf</a:t>
            </a:r>
            <a:r>
              <a:rPr lang="nl-NL" dirty="0">
                <a:solidFill>
                  <a:schemeClr val="bg2">
                    <a:lumMod val="50000"/>
                  </a:schemeClr>
                </a:solidFill>
              </a:rPr>
              <a:t> </a:t>
            </a:r>
            <a:endParaRPr lang="nl-NL" sz="1200" dirty="0">
              <a:solidFill>
                <a:schemeClr val="bg2">
                  <a:lumMod val="50000"/>
                </a:schemeClr>
              </a:solidFill>
              <a:cs typeface="Calibri"/>
            </a:endParaRPr>
          </a:p>
          <a:p>
            <a:pPr algn="just">
              <a:spcAft>
                <a:spcPts val="488"/>
              </a:spcAft>
            </a:pPr>
            <a:r>
              <a:rPr lang="nl-NL" sz="1200" b="1" dirty="0">
                <a:solidFill>
                  <a:srgbClr val="EE7D31"/>
                </a:solidFill>
                <a:hlinkClick r:id="rId4">
                  <a:extLst>
                    <a:ext uri="{A12FA001-AC4F-418D-AE19-62706E023703}">
                      <ahyp:hlinkClr xmlns:ahyp="http://schemas.microsoft.com/office/drawing/2018/hyperlinkcolor" val="tx"/>
                    </a:ext>
                  </a:extLst>
                </a:hlinkClick>
              </a:rPr>
              <a:t>Gemeente Geldrop-Mierlo</a:t>
            </a:r>
            <a:r>
              <a:rPr lang="nl-NL" sz="1200" b="1" dirty="0">
                <a:solidFill>
                  <a:schemeClr val="bg2">
                    <a:lumMod val="10000"/>
                  </a:schemeClr>
                </a:solidFill>
              </a:rPr>
              <a:t> (p.5)</a:t>
            </a:r>
            <a:r>
              <a:rPr lang="nl-NL" sz="1200" dirty="0">
                <a:solidFill>
                  <a:schemeClr val="bg2">
                    <a:lumMod val="10000"/>
                  </a:schemeClr>
                </a:solidFill>
              </a:rPr>
              <a:t> heeft duidelijke en ambitieuze doelen opgesteld tot 2025, middels het actieplan format.</a:t>
            </a:r>
            <a:r>
              <a:rPr lang="nl-NL" dirty="0">
                <a:solidFill>
                  <a:schemeClr val="bg2">
                    <a:lumMod val="10000"/>
                  </a:schemeClr>
                </a:solidFill>
              </a:rPr>
              <a:t> </a:t>
            </a:r>
            <a:endParaRPr lang="nl-NL" sz="1200" dirty="0">
              <a:solidFill>
                <a:schemeClr val="bg2">
                  <a:lumMod val="10000"/>
                </a:schemeClr>
              </a:solidFill>
              <a:cs typeface="Calibri"/>
            </a:endParaRPr>
          </a:p>
          <a:p>
            <a:pPr marL="171450" indent="-171450">
              <a:buFont typeface="Wingdings" pitchFamily="2" charset="2"/>
              <a:buChar char="à"/>
              <a:defRPr/>
            </a:pPr>
            <a:r>
              <a:rPr lang="nl-NL" sz="1200" dirty="0">
                <a:solidFill>
                  <a:schemeClr val="bg2">
                    <a:lumMod val="10000"/>
                  </a:schemeClr>
                </a:solidFill>
                <a:sym typeface="Wingdings" pitchFamily="2" charset="2"/>
              </a:rPr>
              <a:t>https://www.pianoo.nl/sites/default/files/media/documents/2023-04/mvoi_actieplan_2022_-_2025_gemeente_geldrop-mierlo.pdf</a:t>
            </a:r>
            <a:r>
              <a:rPr lang="nl-NL" dirty="0">
                <a:solidFill>
                  <a:schemeClr val="bg2">
                    <a:lumMod val="10000"/>
                  </a:schemeClr>
                </a:solidFill>
                <a:sym typeface="Wingdings" pitchFamily="2" charset="2"/>
              </a:rPr>
              <a:t> </a:t>
            </a:r>
            <a:endParaRPr lang="nl-NL" sz="1200" dirty="0">
              <a:solidFill>
                <a:schemeClr val="bg2">
                  <a:lumMod val="10000"/>
                </a:schemeClr>
              </a:solidFill>
              <a:cs typeface="Calibri"/>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b="1" dirty="0">
              <a:solidFill>
                <a:schemeClr val="bg2">
                  <a:lumMod val="10000"/>
                </a:schemeClr>
              </a:solidFill>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b="1" dirty="0">
                <a:solidFill>
                  <a:schemeClr val="bg2">
                    <a:lumMod val="10000"/>
                  </a:schemeClr>
                </a:solidFill>
                <a:sym typeface="Wingdings" pitchFamily="2" charset="2"/>
              </a:rPr>
              <a:t>Tools en handreikingen:</a:t>
            </a:r>
            <a:endParaRPr lang="nl-NL" sz="1200" b="0" dirty="0">
              <a:solidFill>
                <a:schemeClr val="bg2">
                  <a:lumMod val="10000"/>
                </a:schemeClr>
              </a:solidFill>
              <a:sym typeface="Wingdings" pitchFamily="2" charset="2"/>
            </a:endParaRPr>
          </a:p>
          <a:p>
            <a:r>
              <a:rPr lang="nl-NL" sz="1200" dirty="0">
                <a:solidFill>
                  <a:schemeClr val="bg2">
                    <a:lumMod val="10000"/>
                  </a:schemeClr>
                </a:solidFill>
              </a:rPr>
              <a:t>De tool </a:t>
            </a:r>
            <a:r>
              <a:rPr lang="nl-NL" sz="1200" b="1" dirty="0" err="1">
                <a:solidFill>
                  <a:schemeClr val="accent2"/>
                </a:solidFill>
                <a:hlinkClick r:id="rId5">
                  <a:extLst>
                    <a:ext uri="{A12FA001-AC4F-418D-AE19-62706E023703}">
                      <ahyp:hlinkClr xmlns:ahyp="http://schemas.microsoft.com/office/drawing/2018/hyperlinkcolor" val="tx"/>
                    </a:ext>
                  </a:extLst>
                </a:hlinkClick>
              </a:rPr>
              <a:t>Ambitieweb</a:t>
            </a:r>
            <a:r>
              <a:rPr lang="nl-NL" sz="1200" dirty="0">
                <a:solidFill>
                  <a:schemeClr val="bg2">
                    <a:lumMod val="10000"/>
                  </a:schemeClr>
                </a:solidFill>
              </a:rPr>
              <a:t> kan worden gebruikt om op organisatieniveau concrete (MVOI) ambities op te stellen. Vanuit dat startpunt zal het makkelijker zijn om doelen te stellen.</a:t>
            </a:r>
            <a:endParaRPr lang="nl-NL" sz="1200" dirty="0">
              <a:solidFill>
                <a:schemeClr val="bg2">
                  <a:lumMod val="10000"/>
                </a:schemeClr>
              </a:solidFill>
              <a:cs typeface="Calibri"/>
            </a:endParaRPr>
          </a:p>
          <a:p>
            <a:pPr marL="171450" indent="-171450">
              <a:buFont typeface="Wingdings" pitchFamily="2" charset="2"/>
              <a:buChar char="à"/>
            </a:pPr>
            <a:r>
              <a:rPr lang="nl-NL" sz="1200" dirty="0">
                <a:solidFill>
                  <a:schemeClr val="bg2">
                    <a:lumMod val="10000"/>
                  </a:schemeClr>
                </a:solidFill>
                <a:sym typeface="Wingdings" pitchFamily="2" charset="2"/>
              </a:rPr>
              <a:t>https://www.pianoo.nl/nl/handreiking-aan-de-slag-met-het-ambitieweb</a:t>
            </a:r>
            <a:r>
              <a:rPr lang="nl-NL" dirty="0">
                <a:solidFill>
                  <a:schemeClr val="bg2">
                    <a:lumMod val="10000"/>
                  </a:schemeClr>
                </a:solidFill>
                <a:sym typeface="Wingdings" pitchFamily="2" charset="2"/>
              </a:rPr>
              <a:t> </a:t>
            </a:r>
            <a:endParaRPr lang="nl-NL" sz="1200" dirty="0">
              <a:solidFill>
                <a:schemeClr val="bg2">
                  <a:lumMod val="10000"/>
                </a:schemeClr>
              </a:solidFill>
              <a:cs typeface="Calibri"/>
            </a:endParaRPr>
          </a:p>
          <a:p>
            <a:pPr marL="0" indent="0">
              <a:buFont typeface="Wingdings" pitchFamily="2" charset="2"/>
              <a:buNone/>
            </a:pPr>
            <a:endParaRPr lang="nl-NL" sz="1200" dirty="0">
              <a:solidFill>
                <a:schemeClr val="bg2">
                  <a:lumMod val="10000"/>
                </a:schemeClr>
              </a:solidFill>
            </a:endParaRPr>
          </a:p>
          <a:p>
            <a:pPr>
              <a:spcBef>
                <a:spcPts val="488"/>
              </a:spcBef>
            </a:pPr>
            <a:r>
              <a:rPr lang="nl-NL" sz="1200" dirty="0">
                <a:solidFill>
                  <a:schemeClr val="bg2">
                    <a:lumMod val="10000"/>
                  </a:schemeClr>
                </a:solidFill>
              </a:rPr>
              <a:t>De </a:t>
            </a:r>
            <a:r>
              <a:rPr lang="nl-NL" sz="1200" b="1" dirty="0">
                <a:solidFill>
                  <a:schemeClr val="accent2"/>
                </a:solidFill>
                <a:hlinkClick r:id="rId6">
                  <a:extLst>
                    <a:ext uri="{A12FA001-AC4F-418D-AE19-62706E023703}">
                      <ahyp:hlinkClr xmlns:ahyp="http://schemas.microsoft.com/office/drawing/2018/hyperlinkcolor" val="tx"/>
                    </a:ext>
                  </a:extLst>
                </a:hlinkClick>
              </a:rPr>
              <a:t>Handreiking 'aan de slag met </a:t>
            </a:r>
            <a:r>
              <a:rPr lang="nl-NL" sz="1200" b="1" dirty="0" err="1">
                <a:solidFill>
                  <a:schemeClr val="accent2"/>
                </a:solidFill>
                <a:hlinkClick r:id="rId6">
                  <a:extLst>
                    <a:ext uri="{A12FA001-AC4F-418D-AE19-62706E023703}">
                      <ahyp:hlinkClr xmlns:ahyp="http://schemas.microsoft.com/office/drawing/2018/hyperlinkcolor" val="tx"/>
                    </a:ext>
                  </a:extLst>
                </a:hlinkClick>
              </a:rPr>
              <a:t>Ambitieweb</a:t>
            </a:r>
            <a:r>
              <a:rPr lang="nl-NL" sz="1200" b="1" dirty="0">
                <a:solidFill>
                  <a:schemeClr val="accent2"/>
                </a:solidFill>
                <a:hlinkClick r:id="rId6">
                  <a:extLst>
                    <a:ext uri="{A12FA001-AC4F-418D-AE19-62706E023703}">
                      <ahyp:hlinkClr xmlns:ahyp="http://schemas.microsoft.com/office/drawing/2018/hyperlinkcolor" val="tx"/>
                    </a:ext>
                  </a:extLst>
                </a:hlinkClick>
              </a:rPr>
              <a:t>'</a:t>
            </a:r>
            <a:r>
              <a:rPr lang="nl-NL" sz="1200" b="1" dirty="0">
                <a:solidFill>
                  <a:schemeClr val="accent2"/>
                </a:solidFill>
              </a:rPr>
              <a:t> </a:t>
            </a:r>
            <a:r>
              <a:rPr lang="nl-NL" sz="1200" dirty="0">
                <a:solidFill>
                  <a:schemeClr val="bg2">
                    <a:lumMod val="10000"/>
                  </a:schemeClr>
                </a:solidFill>
              </a:rPr>
              <a:t>helpt om aan de slag te gaan met </a:t>
            </a:r>
            <a:r>
              <a:rPr lang="nl-NL" sz="1200" dirty="0" err="1">
                <a:solidFill>
                  <a:schemeClr val="bg2">
                    <a:lumMod val="10000"/>
                  </a:schemeClr>
                </a:solidFill>
              </a:rPr>
              <a:t>Ambitieweb</a:t>
            </a:r>
            <a:r>
              <a:rPr lang="nl-NL" sz="1200" dirty="0">
                <a:solidFill>
                  <a:schemeClr val="bg2">
                    <a:lumMod val="10000"/>
                  </a:schemeClr>
                </a:solidFill>
              </a:rPr>
              <a:t>. </a:t>
            </a:r>
            <a:r>
              <a:rPr lang="nl-NL" sz="1200" b="1" dirty="0">
                <a:solidFill>
                  <a:schemeClr val="bg2">
                    <a:lumMod val="10000"/>
                  </a:schemeClr>
                </a:solidFill>
              </a:rPr>
              <a:t>Hoofdstuk 1,2 en 3 (en evt. 4)</a:t>
            </a:r>
            <a:r>
              <a:rPr lang="nl-NL" sz="1200" dirty="0">
                <a:solidFill>
                  <a:schemeClr val="bg2">
                    <a:lumMod val="10000"/>
                  </a:schemeClr>
                </a:solidFill>
              </a:rPr>
              <a:t> zijn relevant.</a:t>
            </a:r>
            <a:r>
              <a:rPr lang="nl-NL" dirty="0">
                <a:solidFill>
                  <a:schemeClr val="bg2">
                    <a:lumMod val="10000"/>
                  </a:schemeClr>
                </a:solidFill>
              </a:rPr>
              <a:t> </a:t>
            </a:r>
            <a:endParaRPr lang="nl-NL" sz="1200" dirty="0">
              <a:solidFill>
                <a:schemeClr val="bg2">
                  <a:lumMod val="10000"/>
                </a:schemeClr>
              </a:solidFill>
              <a:cs typeface="Calibri"/>
            </a:endParaRPr>
          </a:p>
          <a:p>
            <a:pPr marL="171450" indent="-171450">
              <a:spcBef>
                <a:spcPts val="488"/>
              </a:spcBef>
              <a:buFont typeface="Wingdings" pitchFamily="2" charset="2"/>
              <a:buChar char="à"/>
            </a:pPr>
            <a:r>
              <a:rPr lang="nl-NL" sz="1200" dirty="0">
                <a:solidFill>
                  <a:schemeClr val="bg2">
                    <a:lumMod val="10000"/>
                  </a:schemeClr>
                </a:solidFill>
                <a:sym typeface="Wingdings" pitchFamily="2" charset="2"/>
              </a:rPr>
              <a:t>https://www.pianoo.nl/sites/default/files/media/documents/2020-11/handreiking_ambitieweb-november2020_0.pdf</a:t>
            </a:r>
            <a:r>
              <a:rPr lang="nl-NL" dirty="0">
                <a:solidFill>
                  <a:schemeClr val="bg2">
                    <a:lumMod val="10000"/>
                  </a:schemeClr>
                </a:solidFill>
                <a:sym typeface="Wingdings" pitchFamily="2" charset="2"/>
              </a:rPr>
              <a:t> </a:t>
            </a:r>
            <a:endParaRPr lang="nl-NL" sz="1200" dirty="0">
              <a:solidFill>
                <a:schemeClr val="bg2">
                  <a:lumMod val="10000"/>
                </a:schemeClr>
              </a:solidFill>
              <a:cs typeface="Calibri"/>
            </a:endParaRPr>
          </a:p>
          <a:p>
            <a:pPr marL="0" indent="0">
              <a:spcBef>
                <a:spcPts val="488"/>
              </a:spcBef>
              <a:buFont typeface="Wingdings" pitchFamily="2" charset="2"/>
              <a:buNone/>
            </a:pPr>
            <a:endParaRPr lang="nl-NL" sz="1200" dirty="0">
              <a:solidFill>
                <a:schemeClr val="bg2">
                  <a:lumMod val="10000"/>
                </a:schemeClr>
              </a:solidFill>
            </a:endParaRPr>
          </a:p>
          <a:p>
            <a:pPr>
              <a:spcBef>
                <a:spcPts val="488"/>
              </a:spcBef>
            </a:pPr>
            <a:r>
              <a:rPr lang="nl-NL" sz="1200" dirty="0">
                <a:solidFill>
                  <a:schemeClr val="bg2">
                    <a:lumMod val="10000"/>
                  </a:schemeClr>
                </a:solidFill>
              </a:rPr>
              <a:t>Om de doelen zo concreet, haalbaar en duidelijk mogelijk te maken kan de </a:t>
            </a:r>
            <a:r>
              <a:rPr lang="nl-NL" sz="1200" b="1" dirty="0">
                <a:solidFill>
                  <a:schemeClr val="accent2"/>
                </a:solidFill>
                <a:hlinkClick r:id="rId7">
                  <a:extLst>
                    <a:ext uri="{A12FA001-AC4F-418D-AE19-62706E023703}">
                      <ahyp:hlinkClr xmlns:ahyp="http://schemas.microsoft.com/office/drawing/2018/hyperlinkcolor" val="tx"/>
                    </a:ext>
                  </a:extLst>
                </a:hlinkClick>
              </a:rPr>
              <a:t>SMART methode </a:t>
            </a:r>
            <a:r>
              <a:rPr lang="nl-NL" sz="1200" dirty="0">
                <a:solidFill>
                  <a:schemeClr val="bg2">
                    <a:lumMod val="10000"/>
                  </a:schemeClr>
                </a:solidFill>
              </a:rPr>
              <a:t>worden gehanteerd.</a:t>
            </a:r>
            <a:endParaRPr lang="nl-NL" sz="1200" dirty="0">
              <a:solidFill>
                <a:schemeClr val="bg2">
                  <a:lumMod val="10000"/>
                </a:schemeClr>
              </a:solidFill>
              <a:cs typeface="Calibri"/>
            </a:endParaRPr>
          </a:p>
          <a:p>
            <a:pPr marL="171450" indent="-171450">
              <a:spcBef>
                <a:spcPts val="488"/>
              </a:spcBef>
              <a:buFont typeface="Wingdings" pitchFamily="2" charset="2"/>
              <a:buChar char="à"/>
            </a:pPr>
            <a:r>
              <a:rPr lang="nl-NL" sz="1200" dirty="0">
                <a:solidFill>
                  <a:schemeClr val="bg2">
                    <a:lumMod val="10000"/>
                  </a:schemeClr>
                </a:solidFill>
                <a:sym typeface="Wingdings" pitchFamily="2" charset="2"/>
              </a:rPr>
              <a:t>https://www.scribbr.nl/modellen/smart-methode/</a:t>
            </a:r>
            <a:endParaRPr lang="nl-NL" sz="1200" dirty="0">
              <a:solidFill>
                <a:schemeClr val="bg2">
                  <a:lumMod val="10000"/>
                </a:schemeClr>
              </a:solidFill>
              <a:cs typeface="Calibri"/>
            </a:endParaRPr>
          </a:p>
          <a:p>
            <a:pPr marL="0" indent="0">
              <a:spcBef>
                <a:spcPts val="488"/>
              </a:spcBef>
              <a:buFont typeface="Wingdings" pitchFamily="2" charset="2"/>
              <a:buNone/>
            </a:pPr>
            <a:endParaRPr lang="nl-NL" sz="12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b="1" dirty="0">
              <a:solidFill>
                <a:schemeClr val="bg2">
                  <a:lumMod val="10000"/>
                </a:schemeClr>
              </a:solidFill>
            </a:endParaRPr>
          </a:p>
          <a:p>
            <a:pPr marL="0" indent="0">
              <a:buFont typeface="Wingdings" pitchFamily="2" charset="2"/>
              <a:buNone/>
            </a:pPr>
            <a:endParaRPr lang="nl-NL" b="1" i="1"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6</a:t>
            </a:fld>
            <a:endParaRPr lang="nl-NL"/>
          </a:p>
        </p:txBody>
      </p:sp>
    </p:spTree>
    <p:extLst>
      <p:ext uri="{BB962C8B-B14F-4D97-AF65-F5344CB8AC3E}">
        <p14:creationId xmlns:p14="http://schemas.microsoft.com/office/powerpoint/2010/main" val="168636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spcAft>
                <a:spcPts val="600"/>
              </a:spcAft>
            </a:pPr>
            <a:r>
              <a:rPr lang="nl-NL" sz="1200" dirty="0">
                <a:solidFill>
                  <a:schemeClr val="bg2">
                    <a:lumMod val="50000"/>
                  </a:schemeClr>
                </a:solidFill>
              </a:rPr>
              <a:t>In deze stap worden de aanbestedingen voor het komende jaar in kaart gebracht en gekozen bij welke aanbestedingen voor MVOI wordt gekozen. Om te bepalen wat de kansrijke aanbestedingen zijn, kun je starten met:</a:t>
            </a:r>
          </a:p>
          <a:p>
            <a:pPr marL="285750" indent="-285750" algn="just">
              <a:buFont typeface="Arial" panose="020B0604020202020204" pitchFamily="34" charset="0"/>
              <a:buChar char="•"/>
            </a:pPr>
            <a:r>
              <a:rPr lang="nl-NL" sz="1200" i="1" dirty="0">
                <a:solidFill>
                  <a:schemeClr val="bg2">
                    <a:lumMod val="50000"/>
                  </a:schemeClr>
                </a:solidFill>
              </a:rPr>
              <a:t>Aflopende contracten: wat moet binnenkort opnieuw worden ingekocht?</a:t>
            </a:r>
          </a:p>
          <a:p>
            <a:pPr marL="285750" indent="-285750" algn="just">
              <a:buFont typeface="Arial" panose="020B0604020202020204" pitchFamily="34" charset="0"/>
              <a:buChar char="•"/>
            </a:pPr>
            <a:r>
              <a:rPr lang="nl-NL" sz="1200" i="1" dirty="0">
                <a:solidFill>
                  <a:schemeClr val="bg2">
                    <a:lumMod val="50000"/>
                  </a:schemeClr>
                </a:solidFill>
              </a:rPr>
              <a:t>Intrinsiek gemotiveerde collega’s </a:t>
            </a:r>
          </a:p>
          <a:p>
            <a:pPr marL="285750" indent="-285750" algn="just">
              <a:spcAft>
                <a:spcPts val="800"/>
              </a:spcAft>
              <a:buFont typeface="Arial" panose="020B0604020202020204" pitchFamily="34" charset="0"/>
              <a:buChar char="•"/>
            </a:pPr>
            <a:r>
              <a:rPr lang="nl-NL" sz="1200" i="1" dirty="0">
                <a:solidFill>
                  <a:schemeClr val="bg2">
                    <a:lumMod val="50000"/>
                  </a:schemeClr>
                </a:solidFill>
              </a:rPr>
              <a:t>Productgroepen waar je veel impact mee kunt maken (zie tools &amp; handreikingen)</a:t>
            </a:r>
          </a:p>
          <a:p>
            <a:pPr marL="0" indent="0" algn="just">
              <a:spcAft>
                <a:spcPts val="800"/>
              </a:spcAft>
              <a:buFont typeface="Arial" panose="020B0604020202020204" pitchFamily="34" charset="0"/>
              <a:buNone/>
            </a:pPr>
            <a:endParaRPr lang="nl-NL" sz="1200" i="1" dirty="0">
              <a:solidFill>
                <a:schemeClr val="bg2">
                  <a:lumMod val="50000"/>
                </a:schemeClr>
              </a:solidFill>
            </a:endParaRPr>
          </a:p>
          <a:p>
            <a:pPr algn="just"/>
            <a:r>
              <a:rPr lang="nl-NL" sz="1200" b="1" dirty="0">
                <a:solidFill>
                  <a:schemeClr val="accent6">
                    <a:lumMod val="50000"/>
                  </a:schemeClr>
                </a:solidFill>
              </a:rPr>
              <a:t>Tip: Start met laaghangend fruit! </a:t>
            </a:r>
            <a:r>
              <a:rPr lang="nl-NL" sz="1200" dirty="0">
                <a:solidFill>
                  <a:schemeClr val="bg2">
                    <a:lumMod val="50000"/>
                  </a:schemeClr>
                </a:solidFill>
              </a:rPr>
              <a:t>De productgroepen </a:t>
            </a:r>
            <a:r>
              <a:rPr lang="nl-NL" sz="1200" i="1" dirty="0">
                <a:solidFill>
                  <a:schemeClr val="bg2">
                    <a:lumMod val="50000"/>
                  </a:schemeClr>
                </a:solidFill>
              </a:rPr>
              <a:t>catering, kantoormeubilair, kantoorartikelen, bedrijfskleding, verlichting, energie, groenvoorziening en schoonmaak</a:t>
            </a:r>
            <a:r>
              <a:rPr lang="nl-NL" sz="1200" dirty="0">
                <a:solidFill>
                  <a:schemeClr val="bg2">
                    <a:lumMod val="50000"/>
                  </a:schemeClr>
                </a:solidFill>
              </a:rPr>
              <a:t> zijn vaak relatief makkelijk duurzaam in te kopen. Deze groepen hebben niet altijd de meeste impact, maar zijn wel erg zichtbaar binnen de organisatie. Als je bij de aanbestedingen één van de niet gekozen thema’s makkelijk kunt toepassen, dan wordt het aangemoedigd om deze ook toe te passen! </a:t>
            </a:r>
            <a:endParaRPr lang="nl-NL" dirty="0"/>
          </a:p>
          <a:p>
            <a:pPr marL="0" indent="0">
              <a:buFont typeface="Wingdings" pitchFamily="2" charset="2"/>
              <a:buNone/>
            </a:pPr>
            <a:endParaRPr lang="nl-NL" dirty="0"/>
          </a:p>
          <a:p>
            <a:pPr marL="0" indent="0">
              <a:buFont typeface="Wingdings" pitchFamily="2" charset="2"/>
              <a:buNone/>
            </a:pPr>
            <a:r>
              <a:rPr lang="nl-NL" b="1" dirty="0"/>
              <a:t>Voorbeeld:</a:t>
            </a:r>
            <a:endParaRPr lang="nl-NL" b="0" dirty="0"/>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b="0" dirty="0">
                <a:solidFill>
                  <a:schemeClr val="bg2">
                    <a:lumMod val="10000"/>
                  </a:schemeClr>
                </a:solidFill>
              </a:rPr>
              <a:t>Zie handleiding Actieplan MVOI en ondersteunende </a:t>
            </a:r>
            <a:r>
              <a:rPr lang="nl-NL" sz="1200" b="0" dirty="0" err="1">
                <a:solidFill>
                  <a:schemeClr val="bg2">
                    <a:lumMod val="10000"/>
                  </a:schemeClr>
                </a:solidFill>
              </a:rPr>
              <a:t>excel</a:t>
            </a:r>
            <a:r>
              <a:rPr lang="nl-NL" sz="1200" b="0" dirty="0">
                <a:solidFill>
                  <a:schemeClr val="bg2">
                    <a:lumMod val="10000"/>
                  </a:schemeClr>
                </a:solidFill>
              </a:rPr>
              <a:t>.</a:t>
            </a:r>
            <a:endParaRPr lang="nl-NL" b="1" dirty="0"/>
          </a:p>
          <a:p>
            <a:pPr marL="0" indent="0">
              <a:buFont typeface="Wingdings" pitchFamily="2" charset="2"/>
              <a:buNone/>
            </a:pPr>
            <a:endParaRPr lang="nl-NL" b="1" dirty="0"/>
          </a:p>
          <a:p>
            <a:pPr marL="0" indent="0">
              <a:buFont typeface="Wingdings" pitchFamily="2" charset="2"/>
              <a:buNone/>
            </a:pPr>
            <a:r>
              <a:rPr lang="nl-NL" b="1" dirty="0"/>
              <a:t>Praktijkvoorbeeld:</a:t>
            </a:r>
          </a:p>
          <a:p>
            <a:pPr algn="just"/>
            <a:r>
              <a:rPr lang="nl-NL" sz="1200" b="1" dirty="0">
                <a:solidFill>
                  <a:srgbClr val="275937"/>
                </a:solidFill>
                <a:hlinkClick r:id="rId3">
                  <a:extLst>
                    <a:ext uri="{A12FA001-AC4F-418D-AE19-62706E023703}">
                      <ahyp:hlinkClr xmlns:ahyp="http://schemas.microsoft.com/office/drawing/2018/hyperlinkcolor" val="tx"/>
                    </a:ext>
                  </a:extLst>
                </a:hlinkClick>
              </a:rPr>
              <a:t>Gemeente Coevorden</a:t>
            </a:r>
            <a:r>
              <a:rPr lang="nl-NL" sz="1200" b="1" dirty="0">
                <a:solidFill>
                  <a:srgbClr val="275937"/>
                </a:solidFill>
              </a:rPr>
              <a:t> </a:t>
            </a:r>
            <a:r>
              <a:rPr lang="nl-NL" sz="1200" b="1" dirty="0">
                <a:solidFill>
                  <a:schemeClr val="bg2">
                    <a:lumMod val="10000"/>
                  </a:schemeClr>
                </a:solidFill>
              </a:rPr>
              <a:t>(p.8)</a:t>
            </a:r>
            <a:r>
              <a:rPr lang="nl-NL" sz="1200" dirty="0">
                <a:solidFill>
                  <a:schemeClr val="bg2">
                    <a:lumMod val="10000"/>
                  </a:schemeClr>
                </a:solidFill>
              </a:rPr>
              <a:t> kijkt naar de ambities van de organisatie en kiest dan vijf productgroepen waar ze impact op willen maken. </a:t>
            </a:r>
          </a:p>
          <a:p>
            <a:pPr algn="just"/>
            <a:r>
              <a:rPr lang="nl-NL" sz="1200" b="0" u="none" dirty="0">
                <a:solidFill>
                  <a:schemeClr val="bg2">
                    <a:lumMod val="10000"/>
                  </a:schemeClr>
                </a:solidFill>
                <a:sym typeface="Wingdings" pitchFamily="2" charset="2"/>
                <a:hlinkClick r:id="rId3">
                  <a:extLst>
                    <a:ext uri="{A12FA001-AC4F-418D-AE19-62706E023703}">
                      <ahyp:hlinkClr xmlns:ahyp="http://schemas.microsoft.com/office/drawing/2018/hyperlinkcolor" val="tx"/>
                    </a:ext>
                  </a:extLst>
                </a:hlinkClick>
              </a:rPr>
              <a:t> https://www.pianoo.nl/sites/default/files/media/documents/Manifest-MVI-Actieplan-Gemeente-Coevorden.pdf</a:t>
            </a:r>
            <a:endParaRPr lang="nl-NL" sz="1200" b="0" u="none" dirty="0">
              <a:solidFill>
                <a:srgbClr val="275937"/>
              </a:solidFill>
              <a:hlinkClick r:id="rId3">
                <a:extLst>
                  <a:ext uri="{A12FA001-AC4F-418D-AE19-62706E023703}">
                    <ahyp:hlinkClr xmlns:ahyp="http://schemas.microsoft.com/office/drawing/2018/hyperlinkcolor" val="tx"/>
                  </a:ext>
                </a:extLst>
              </a:hlinkClick>
            </a:endParaRPr>
          </a:p>
          <a:p>
            <a:pPr algn="just"/>
            <a:r>
              <a:rPr lang="nl-NL" sz="1200" b="1" dirty="0">
                <a:solidFill>
                  <a:srgbClr val="275937"/>
                </a:solidFill>
                <a:hlinkClick r:id="rId3">
                  <a:extLst>
                    <a:ext uri="{A12FA001-AC4F-418D-AE19-62706E023703}">
                      <ahyp:hlinkClr xmlns:ahyp="http://schemas.microsoft.com/office/drawing/2018/hyperlinkcolor" val="tx"/>
                    </a:ext>
                  </a:extLst>
                </a:hlinkClick>
              </a:rPr>
              <a:t>Het Ministerie van Binnenlandse Zaken </a:t>
            </a:r>
            <a:r>
              <a:rPr lang="nl-NL" sz="1200" dirty="0">
                <a:solidFill>
                  <a:schemeClr val="bg2">
                    <a:lumMod val="10000"/>
                  </a:schemeClr>
                </a:solidFill>
              </a:rPr>
              <a:t>(</a:t>
            </a:r>
            <a:r>
              <a:rPr lang="nl-NL" sz="1200" b="1" dirty="0">
                <a:solidFill>
                  <a:schemeClr val="bg2">
                    <a:lumMod val="10000"/>
                  </a:schemeClr>
                </a:solidFill>
              </a:rPr>
              <a:t>p. 17</a:t>
            </a:r>
            <a:r>
              <a:rPr lang="nl-NL" sz="1200" dirty="0">
                <a:solidFill>
                  <a:schemeClr val="bg2">
                    <a:lumMod val="10000"/>
                  </a:schemeClr>
                </a:solidFill>
              </a:rPr>
              <a:t>) heeft een QuickScan uitgevoerd naar de meest impactvolle productgroepen. </a:t>
            </a:r>
          </a:p>
          <a:p>
            <a:pPr algn="just"/>
            <a:r>
              <a:rPr lang="nl-NL" sz="1200" dirty="0">
                <a:solidFill>
                  <a:schemeClr val="bg2">
                    <a:lumMod val="10000"/>
                  </a:schemeClr>
                </a:solidFill>
                <a:sym typeface="Wingdings" pitchFamily="2" charset="2"/>
              </a:rPr>
              <a:t> https://www.pianoo.nl/sites/default/files/documents/documents/manifest-mvi-actieplan-rijksinkoopstelsel-bzk.pdf</a:t>
            </a:r>
            <a:endParaRPr lang="nl-NL" sz="1200" dirty="0">
              <a:solidFill>
                <a:schemeClr val="bg2">
                  <a:lumMod val="10000"/>
                </a:schemeClr>
              </a:solidFill>
            </a:endParaRPr>
          </a:p>
          <a:p>
            <a:pPr marL="0" indent="0">
              <a:buFont typeface="Wingdings" pitchFamily="2" charset="2"/>
              <a:buNone/>
            </a:pPr>
            <a:endParaRPr lang="nl-NL" b="1" dirty="0"/>
          </a:p>
          <a:p>
            <a:pPr marL="0" indent="0">
              <a:buFont typeface="Wingdings" pitchFamily="2" charset="2"/>
              <a:buNone/>
            </a:pPr>
            <a:r>
              <a:rPr lang="nl-NL" b="1" dirty="0"/>
              <a:t>Tools en handreikingen:</a:t>
            </a:r>
            <a:endParaRPr lang="nl-NL" b="1" dirty="0">
              <a:cs typeface="Calibri"/>
            </a:endParaRPr>
          </a:p>
          <a:p>
            <a:r>
              <a:rPr lang="nl-NL" sz="1200" b="0" dirty="0">
                <a:solidFill>
                  <a:srgbClr val="275937"/>
                </a:solidFill>
                <a:hlinkClick r:id="rId4">
                  <a:extLst>
                    <a:ext uri="{A12FA001-AC4F-418D-AE19-62706E023703}">
                      <ahyp:hlinkClr xmlns:ahyp="http://schemas.microsoft.com/office/drawing/2018/hyperlinkcolor" val="tx"/>
                    </a:ext>
                  </a:extLst>
                </a:hlinkClick>
              </a:rPr>
              <a:t>Deze handreiking </a:t>
            </a:r>
            <a:r>
              <a:rPr lang="nl-NL" sz="1200" b="0" dirty="0">
                <a:solidFill>
                  <a:schemeClr val="bg2">
                    <a:lumMod val="10000"/>
                  </a:schemeClr>
                </a:solidFill>
              </a:rPr>
              <a:t>(p. 11) </a:t>
            </a:r>
            <a:r>
              <a:rPr lang="nl-NL" sz="1200" dirty="0">
                <a:solidFill>
                  <a:schemeClr val="bg2">
                    <a:lumMod val="10000"/>
                  </a:schemeClr>
                </a:solidFill>
              </a:rPr>
              <a:t>geeft inzicht welke MVOI thema’s bij welke algemene productgroepen een relevante rol spelen, met dit inzicht is het mogelijk om te bepalen waar je met inkoop de meeste impact kan maken.</a:t>
            </a:r>
          </a:p>
          <a:p>
            <a:pPr marL="171450" indent="-171450">
              <a:buFont typeface="Wingdings" pitchFamily="2" charset="2"/>
              <a:buChar char="à"/>
            </a:pPr>
            <a:r>
              <a:rPr lang="nl-NL" sz="1200" dirty="0">
                <a:solidFill>
                  <a:schemeClr val="bg2">
                    <a:lumMod val="10000"/>
                  </a:schemeClr>
                </a:solidFill>
                <a:sym typeface="Wingdings" pitchFamily="2" charset="2"/>
              </a:rPr>
              <a:t>https://www.pianoo.nl/sites/default/files/media/documents/2021-10/Handreiking-Monitoring-en-Contractuele%3Dborging-MVI-2-juli2021.pdf </a:t>
            </a:r>
          </a:p>
          <a:p>
            <a:pPr algn="just"/>
            <a:r>
              <a:rPr lang="nl-NL" sz="1200" dirty="0">
                <a:solidFill>
                  <a:schemeClr val="bg2">
                    <a:lumMod val="10000"/>
                  </a:schemeClr>
                </a:solidFill>
              </a:rPr>
              <a:t>Tools die kunnen worden toegepast om aanbestedingen te vergelijken of die als gunningscriteria gebruikt kunnen worden zijn: </a:t>
            </a:r>
          </a:p>
          <a:p>
            <a:pPr marL="171450" indent="-171450" algn="just">
              <a:buFont typeface="Arial" panose="020B0604020202020204" pitchFamily="34" charset="0"/>
              <a:buChar char="•"/>
            </a:pPr>
            <a:r>
              <a:rPr lang="nl-NL" sz="1200" b="1" dirty="0">
                <a:solidFill>
                  <a:srgbClr val="275937"/>
                </a:solidFill>
                <a:hlinkClick r:id="rId5">
                  <a:extLst>
                    <a:ext uri="{A12FA001-AC4F-418D-AE19-62706E023703}">
                      <ahyp:hlinkClr xmlns:ahyp="http://schemas.microsoft.com/office/drawing/2018/hyperlinkcolor" val="tx"/>
                    </a:ext>
                  </a:extLst>
                </a:hlinkClick>
              </a:rPr>
              <a:t>Omgevingswijzer</a:t>
            </a:r>
            <a:endParaRPr lang="nl-NL" sz="1200" b="1" dirty="0">
              <a:solidFill>
                <a:srgbClr val="275937"/>
              </a:solidFill>
            </a:endParaRPr>
          </a:p>
          <a:p>
            <a:pPr marL="171450" marR="0" lvl="0" indent="-171450" algn="just" defTabSz="914400" rtl="0" eaLnBrk="1" fontAlgn="auto" latinLnBrk="0" hangingPunct="1">
              <a:lnSpc>
                <a:spcPct val="100000"/>
              </a:lnSpc>
              <a:spcBef>
                <a:spcPts val="0"/>
              </a:spcBef>
              <a:spcAft>
                <a:spcPts val="0"/>
              </a:spcAft>
              <a:buClrTx/>
              <a:buSzTx/>
              <a:buFont typeface="Wingdings" pitchFamily="2" charset="2"/>
              <a:buChar char="à"/>
              <a:tabLst/>
              <a:defRPr/>
            </a:pPr>
            <a:r>
              <a:rPr lang="nl-NL" sz="1200" dirty="0">
                <a:solidFill>
                  <a:schemeClr val="tx1"/>
                </a:solidFill>
                <a:hlinkClick r:id="rId5"/>
              </a:rPr>
              <a:t>https://www.omgevingswijzer.org</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nl-NL" sz="1200" b="0" dirty="0">
              <a:solidFill>
                <a:srgbClr val="275937"/>
              </a:solidFill>
              <a:hlinkClick r:id="rId6">
                <a:extLst>
                  <a:ext uri="{A12FA001-AC4F-418D-AE19-62706E023703}">
                    <ahyp:hlinkClr xmlns:ahyp="http://schemas.microsoft.com/office/drawing/2018/hyperlinkcolor" val="tx"/>
                  </a:ext>
                </a:extLst>
              </a:hlinkClick>
            </a:endParaRPr>
          </a:p>
          <a:p>
            <a:pPr marL="171450" indent="-171450" algn="just">
              <a:buFont typeface="Arial" panose="020B0604020202020204" pitchFamily="34" charset="0"/>
              <a:buChar char="•"/>
            </a:pPr>
            <a:r>
              <a:rPr lang="nl-NL" sz="1200" b="1" dirty="0">
                <a:solidFill>
                  <a:srgbClr val="275937"/>
                </a:solidFill>
                <a:hlinkClick r:id="rId6">
                  <a:extLst>
                    <a:ext uri="{A12FA001-AC4F-418D-AE19-62706E023703}">
                      <ahyp:hlinkClr xmlns:ahyp="http://schemas.microsoft.com/office/drawing/2018/hyperlinkcolor" val="tx"/>
                    </a:ext>
                  </a:extLst>
                </a:hlinkClick>
              </a:rPr>
              <a:t>CO</a:t>
            </a:r>
            <a:r>
              <a:rPr lang="nl-NL" sz="1200" b="1" baseline="-25000" dirty="0">
                <a:solidFill>
                  <a:srgbClr val="275937"/>
                </a:solidFill>
                <a:hlinkClick r:id="rId6">
                  <a:extLst>
                    <a:ext uri="{A12FA001-AC4F-418D-AE19-62706E023703}">
                      <ahyp:hlinkClr xmlns:ahyp="http://schemas.microsoft.com/office/drawing/2018/hyperlinkcolor" val="tx"/>
                    </a:ext>
                  </a:extLst>
                </a:hlinkClick>
              </a:rPr>
              <a:t>2</a:t>
            </a:r>
            <a:r>
              <a:rPr lang="nl-NL" sz="1200" b="1" dirty="0">
                <a:solidFill>
                  <a:srgbClr val="275937"/>
                </a:solidFill>
                <a:hlinkClick r:id="rId6">
                  <a:extLst>
                    <a:ext uri="{A12FA001-AC4F-418D-AE19-62706E023703}">
                      <ahyp:hlinkClr xmlns:ahyp="http://schemas.microsoft.com/office/drawing/2018/hyperlinkcolor" val="tx"/>
                    </a:ext>
                  </a:extLst>
                </a:hlinkClick>
              </a:rPr>
              <a:t>-Prestatieladder</a:t>
            </a:r>
            <a:r>
              <a:rPr lang="nl-NL" sz="1200" b="1" dirty="0">
                <a:solidFill>
                  <a:srgbClr val="275937"/>
                </a:solidFill>
              </a:rPr>
              <a:t>: </a:t>
            </a:r>
            <a:r>
              <a:rPr lang="nl-NL" sz="1200" dirty="0">
                <a:solidFill>
                  <a:srgbClr val="0A0A0A"/>
                </a:solidFill>
              </a:rPr>
              <a:t>hier vind je een aantal </a:t>
            </a:r>
            <a:r>
              <a:rPr lang="nl-NL" sz="1200" b="1" dirty="0">
                <a:solidFill>
                  <a:srgbClr val="275937"/>
                </a:solidFill>
                <a:hlinkClick r:id="rId7">
                  <a:extLst>
                    <a:ext uri="{A12FA001-AC4F-418D-AE19-62706E023703}">
                      <ahyp:hlinkClr xmlns:ahyp="http://schemas.microsoft.com/office/drawing/2018/hyperlinkcolor" val="tx"/>
                    </a:ext>
                  </a:extLst>
                </a:hlinkClick>
              </a:rPr>
              <a:t>voorbeeldprojecten</a:t>
            </a:r>
            <a:r>
              <a:rPr lang="nl-NL" sz="1200" dirty="0">
                <a:solidFill>
                  <a:srgbClr val="0A0A0A"/>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6"/>
              </a:rPr>
              <a:t>https://www.co2-prestatieladder.nl/nl/aan-de-slag-aanbesteden</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7"/>
              </a:rPr>
              <a:t>https://www.co2-prestatieladder.nl/nl/projectcases</a:t>
            </a:r>
            <a:r>
              <a:rPr lang="nl-NL" sz="1200" dirty="0">
                <a:solidFill>
                  <a:schemeClr val="tx1"/>
                </a:solidFill>
              </a:rPr>
              <a:t> </a:t>
            </a:r>
          </a:p>
          <a:p>
            <a:pPr marL="0" indent="0" algn="just">
              <a:buFont typeface="Arial" panose="020B0604020202020204" pitchFamily="34" charset="0"/>
              <a:buNone/>
            </a:pPr>
            <a:endParaRPr lang="nl-NL" sz="1200" dirty="0">
              <a:solidFill>
                <a:srgbClr val="0A0A0A"/>
              </a:solidFill>
              <a:sym typeface="Wingdings" pitchFamily="2" charset="2"/>
            </a:endParaRPr>
          </a:p>
          <a:p>
            <a:pPr marL="171450" indent="-171450" algn="just">
              <a:buFont typeface="Arial" panose="020B0604020202020204" pitchFamily="34" charset="0"/>
              <a:buChar char="•"/>
            </a:pPr>
            <a:r>
              <a:rPr lang="nl-NL" sz="1200" b="1" dirty="0" err="1">
                <a:solidFill>
                  <a:srgbClr val="275937"/>
                </a:solidFill>
                <a:hlinkClick r:id="rId8">
                  <a:extLst>
                    <a:ext uri="{A12FA001-AC4F-418D-AE19-62706E023703}">
                      <ahyp:hlinkClr xmlns:ahyp="http://schemas.microsoft.com/office/drawing/2018/hyperlinkcolor" val="tx"/>
                    </a:ext>
                  </a:extLst>
                </a:hlinkClick>
              </a:rPr>
              <a:t>DuBoCalc</a:t>
            </a:r>
            <a:r>
              <a:rPr lang="nl-NL" sz="1200" b="1" dirty="0">
                <a:solidFill>
                  <a:srgbClr val="275937"/>
                </a:solidFill>
              </a:rPr>
              <a:t> </a:t>
            </a:r>
            <a:r>
              <a:rPr lang="nl-NL" sz="1200" dirty="0">
                <a:solidFill>
                  <a:srgbClr val="0A0A0A"/>
                </a:solidFill>
              </a:rPr>
              <a:t>voor GWW-projecten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dirty="0">
                <a:solidFill>
                  <a:srgbClr val="0A0A0A"/>
                </a:solidFill>
                <a:sym typeface="Wingdings" pitchFamily="2" charset="2"/>
              </a:rPr>
              <a:t> </a:t>
            </a:r>
            <a:r>
              <a:rPr lang="nl-NL" sz="1200" dirty="0">
                <a:solidFill>
                  <a:schemeClr val="tx1"/>
                </a:solidFill>
                <a:hlinkClick r:id="rId8"/>
              </a:rPr>
              <a:t>https://www.dubocalc.nl/wat-is-dubocalc/</a:t>
            </a:r>
            <a:r>
              <a:rPr lang="nl-NL" sz="1200" dirty="0">
                <a:solidFill>
                  <a:schemeClr val="tx1"/>
                </a:solidFill>
              </a:rPr>
              <a:t> </a:t>
            </a:r>
          </a:p>
          <a:p>
            <a:pPr marL="0" indent="0" algn="just">
              <a:buFont typeface="Arial" panose="020B0604020202020204" pitchFamily="34" charset="0"/>
              <a:buNone/>
            </a:pPr>
            <a:endParaRPr lang="nl-NL" sz="1200" dirty="0">
              <a:solidFill>
                <a:srgbClr val="0A0A0A"/>
              </a:solidFill>
            </a:endParaRPr>
          </a:p>
          <a:p>
            <a:pPr marL="171450" indent="-171450" algn="just">
              <a:buFont typeface="Arial" panose="020B0604020202020204" pitchFamily="34" charset="0"/>
              <a:buChar char="•"/>
            </a:pPr>
            <a:r>
              <a:rPr lang="nl-NL" sz="1200" b="1" dirty="0">
                <a:solidFill>
                  <a:srgbClr val="275937"/>
                </a:solidFill>
                <a:hlinkClick r:id="rId9">
                  <a:extLst>
                    <a:ext uri="{A12FA001-AC4F-418D-AE19-62706E023703}">
                      <ahyp:hlinkClr xmlns:ahyp="http://schemas.microsoft.com/office/drawing/2018/hyperlinkcolor" val="tx"/>
                    </a:ext>
                  </a:extLst>
                </a:hlinkClick>
              </a:rPr>
              <a:t>Total </a:t>
            </a:r>
            <a:r>
              <a:rPr lang="nl-NL" sz="1200" b="1" dirty="0" err="1">
                <a:solidFill>
                  <a:srgbClr val="275937"/>
                </a:solidFill>
                <a:hlinkClick r:id="rId9">
                  <a:extLst>
                    <a:ext uri="{A12FA001-AC4F-418D-AE19-62706E023703}">
                      <ahyp:hlinkClr xmlns:ahyp="http://schemas.microsoft.com/office/drawing/2018/hyperlinkcolor" val="tx"/>
                    </a:ext>
                  </a:extLst>
                </a:hlinkClick>
              </a:rPr>
              <a:t>Cost</a:t>
            </a:r>
            <a:r>
              <a:rPr lang="nl-NL" sz="1200" b="1" dirty="0">
                <a:solidFill>
                  <a:srgbClr val="275937"/>
                </a:solidFill>
                <a:hlinkClick r:id="rId9">
                  <a:extLst>
                    <a:ext uri="{A12FA001-AC4F-418D-AE19-62706E023703}">
                      <ahyp:hlinkClr xmlns:ahyp="http://schemas.microsoft.com/office/drawing/2018/hyperlinkcolor" val="tx"/>
                    </a:ext>
                  </a:extLst>
                </a:hlinkClick>
              </a:rPr>
              <a:t> of </a:t>
            </a:r>
            <a:r>
              <a:rPr lang="nl-NL" sz="1200" b="1" dirty="0" err="1">
                <a:solidFill>
                  <a:srgbClr val="275937"/>
                </a:solidFill>
                <a:hlinkClick r:id="rId9">
                  <a:extLst>
                    <a:ext uri="{A12FA001-AC4F-418D-AE19-62706E023703}">
                      <ahyp:hlinkClr xmlns:ahyp="http://schemas.microsoft.com/office/drawing/2018/hyperlinkcolor" val="tx"/>
                    </a:ext>
                  </a:extLst>
                </a:hlinkClick>
              </a:rPr>
              <a:t>Ownership</a:t>
            </a:r>
            <a:r>
              <a:rPr lang="nl-NL" sz="1200" b="1" dirty="0">
                <a:solidFill>
                  <a:srgbClr val="275937"/>
                </a:solidFill>
                <a:hlinkClick r:id="rId9">
                  <a:extLst>
                    <a:ext uri="{A12FA001-AC4F-418D-AE19-62706E023703}">
                      <ahyp:hlinkClr xmlns:ahyp="http://schemas.microsoft.com/office/drawing/2018/hyperlinkcolor" val="tx"/>
                    </a:ext>
                  </a:extLst>
                </a:hlinkClick>
              </a:rPr>
              <a:t> (TCO)</a:t>
            </a:r>
            <a:r>
              <a:rPr lang="nl-NL" sz="1200" b="1" dirty="0">
                <a:solidFill>
                  <a:srgbClr val="275937"/>
                </a:solidFill>
              </a:rPr>
              <a:t> </a:t>
            </a:r>
            <a:r>
              <a:rPr lang="nl-NL" sz="1200" dirty="0">
                <a:solidFill>
                  <a:srgbClr val="0A0A0A"/>
                </a:solidFill>
              </a:rPr>
              <a:t>voor bijvoorbeeld </a:t>
            </a:r>
            <a:r>
              <a:rPr lang="nl-NL" sz="1200" b="1" dirty="0">
                <a:solidFill>
                  <a:srgbClr val="275937"/>
                </a:solidFill>
                <a:hlinkClick r:id="rId10">
                  <a:extLst>
                    <a:ext uri="{A12FA001-AC4F-418D-AE19-62706E023703}">
                      <ahyp:hlinkClr xmlns:ahyp="http://schemas.microsoft.com/office/drawing/2018/hyperlinkcolor" val="tx"/>
                    </a:ext>
                  </a:extLst>
                </a:hlinkClick>
              </a:rPr>
              <a:t>dienstvoertuigen</a:t>
            </a:r>
            <a:endParaRPr lang="nl-NL" sz="1200" b="1" dirty="0">
              <a:solidFill>
                <a:srgbClr val="275937"/>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dirty="0">
                <a:solidFill>
                  <a:srgbClr val="275937"/>
                </a:solidFill>
                <a:sym typeface="Wingdings" pitchFamily="2" charset="2"/>
              </a:rPr>
              <a:t> </a:t>
            </a:r>
            <a:r>
              <a:rPr lang="nl-NL" sz="1200" dirty="0">
                <a:solidFill>
                  <a:schemeClr val="tx1"/>
                </a:solidFill>
                <a:hlinkClick r:id="rId9"/>
              </a:rPr>
              <a:t>https://www.pianoo.nl/nl/themas/maatschappelijk-verantwoord-inkopen-duurzaam-inkopen/mvi-het-inkoopproces/checklist-mvi/7</a:t>
            </a:r>
            <a:r>
              <a:rPr lang="nl-NL" sz="1200" dirty="0">
                <a:solidFill>
                  <a:schemeClr val="tx1"/>
                </a:solidFill>
              </a:rPr>
              <a:t>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dirty="0">
                <a:solidFill>
                  <a:srgbClr val="275937"/>
                </a:solidFill>
                <a:sym typeface="Wingdings" pitchFamily="2" charset="2"/>
              </a:rPr>
              <a:t> </a:t>
            </a:r>
            <a:r>
              <a:rPr lang="nl-NL" sz="1200" dirty="0">
                <a:solidFill>
                  <a:schemeClr val="tx1"/>
                </a:solidFill>
                <a:hlinkClick r:id="rId10"/>
              </a:rPr>
              <a:t>https://www.pianoo.nl/nl/document/16279/tco-tool-voor-dienstvoertuigen</a:t>
            </a:r>
            <a:r>
              <a:rPr lang="nl-NL" sz="1200" dirty="0">
                <a:solidFill>
                  <a:schemeClr val="tx1"/>
                </a:solidFill>
              </a:rPr>
              <a:t> </a:t>
            </a:r>
          </a:p>
          <a:p>
            <a:pPr marL="0" indent="0">
              <a:buFont typeface="Wingdings" pitchFamily="2" charset="2"/>
              <a:buNone/>
            </a:pPr>
            <a:endParaRPr lang="nl-NL" sz="1200" dirty="0">
              <a:solidFill>
                <a:schemeClr val="bg2">
                  <a:lumMod val="10000"/>
                </a:schemeClr>
              </a:solidFill>
              <a:sym typeface="Wingdings" pitchFamily="2" charset="2"/>
            </a:endParaRPr>
          </a:p>
          <a:p>
            <a:pPr marL="0" indent="0">
              <a:buFont typeface="Wingdings" pitchFamily="2" charset="2"/>
              <a:buNone/>
            </a:pPr>
            <a:endParaRPr lang="nl-NL" sz="1200" dirty="0">
              <a:solidFill>
                <a:schemeClr val="bg2">
                  <a:lumMod val="10000"/>
                </a:schemeClr>
              </a:solidFill>
            </a:endParaRPr>
          </a:p>
          <a:p>
            <a:pPr marL="0" indent="0">
              <a:buFont typeface="Wingdings" pitchFamily="2" charset="2"/>
              <a:buNone/>
            </a:pPr>
            <a:endParaRPr lang="nl-NL" b="1"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7</a:t>
            </a:fld>
            <a:endParaRPr lang="nl-NL"/>
          </a:p>
        </p:txBody>
      </p:sp>
    </p:spTree>
    <p:extLst>
      <p:ext uri="{BB962C8B-B14F-4D97-AF65-F5344CB8AC3E}">
        <p14:creationId xmlns:p14="http://schemas.microsoft.com/office/powerpoint/2010/main" val="548159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b="0" dirty="0">
              <a:solidFill>
                <a:schemeClr val="bg2">
                  <a:lumMod val="10000"/>
                </a:schemeClr>
              </a:solidFill>
            </a:endParaRPr>
          </a:p>
          <a:p>
            <a:pPr algn="just"/>
            <a:r>
              <a:rPr lang="nl-NL" sz="1200" dirty="0">
                <a:solidFill>
                  <a:schemeClr val="bg2">
                    <a:lumMod val="50000"/>
                  </a:schemeClr>
                </a:solidFill>
              </a:rPr>
              <a:t>Borging is een belangrijke stap in de implementatie van MVOI. Borging wordt onderscheiden in 2 niveaus: in de </a:t>
            </a:r>
            <a:r>
              <a:rPr lang="nl-NL" sz="1200" b="1" dirty="0">
                <a:solidFill>
                  <a:schemeClr val="bg2">
                    <a:lumMod val="50000"/>
                  </a:schemeClr>
                </a:solidFill>
              </a:rPr>
              <a:t>organisatie </a:t>
            </a:r>
            <a:r>
              <a:rPr lang="nl-NL" sz="1200" dirty="0">
                <a:solidFill>
                  <a:schemeClr val="bg2">
                    <a:lumMod val="50000"/>
                  </a:schemeClr>
                </a:solidFill>
              </a:rPr>
              <a:t>en in het </a:t>
            </a:r>
            <a:r>
              <a:rPr lang="nl-NL" sz="1200" b="1" dirty="0">
                <a:solidFill>
                  <a:schemeClr val="bg2">
                    <a:lumMod val="50000"/>
                  </a:schemeClr>
                </a:solidFill>
              </a:rPr>
              <a:t>inkoopproces. </a:t>
            </a:r>
            <a:r>
              <a:rPr lang="nl-NL" sz="1200" dirty="0">
                <a:solidFill>
                  <a:schemeClr val="bg2">
                    <a:lumMod val="50000"/>
                  </a:schemeClr>
                </a:solidFill>
              </a:rPr>
              <a:t>Voor de organisatie is het creëren van draagvlak bij opdrachtgevers en het bestuur vooral van belang. Voor proces-borging is het creëren van een checklist voor MVOI binnen inkoop handig en dient er aandacht te worden besteed aan contractmanagement.</a:t>
            </a:r>
          </a:p>
          <a:p>
            <a:endParaRPr lang="nl-NL" dirty="0"/>
          </a:p>
          <a:p>
            <a:r>
              <a:rPr lang="nl-NL" dirty="0"/>
              <a:t>Borging 	-&gt; Organisatie      |   Draagvlak creëren </a:t>
            </a:r>
          </a:p>
          <a:p>
            <a:r>
              <a:rPr lang="nl-NL" dirty="0"/>
              <a:t>	-&gt; Inkoopproces   |   Standaard aanpak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pPr algn="just"/>
            <a:r>
              <a:rPr lang="en-US" sz="1600" b="0" i="1" dirty="0">
                <a:solidFill>
                  <a:schemeClr val="bg2">
                    <a:lumMod val="10000"/>
                  </a:schemeClr>
                </a:solidFill>
              </a:rPr>
              <a:t>Hoe </a:t>
            </a:r>
            <a:r>
              <a:rPr lang="nl-NL" sz="1600" b="0" i="1" dirty="0">
                <a:solidFill>
                  <a:schemeClr val="bg2">
                    <a:lumMod val="10000"/>
                  </a:schemeClr>
                </a:solidFill>
              </a:rPr>
              <a:t>creëren</a:t>
            </a:r>
            <a:r>
              <a:rPr lang="en-US" sz="1600" b="0" i="1" dirty="0">
                <a:solidFill>
                  <a:schemeClr val="bg2">
                    <a:lumMod val="10000"/>
                  </a:schemeClr>
                </a:solidFill>
              </a:rPr>
              <a:t> we </a:t>
            </a:r>
            <a:r>
              <a:rPr lang="nl-NL" sz="1600" b="0" i="1" dirty="0">
                <a:solidFill>
                  <a:schemeClr val="bg2">
                    <a:lumMod val="10000"/>
                  </a:schemeClr>
                </a:solidFill>
              </a:rPr>
              <a:t>draagvlak bij opdrachtgevers (budgethouders) en bestuur?</a:t>
            </a:r>
          </a:p>
          <a:p>
            <a:pPr marL="285750" indent="-285750" algn="just">
              <a:buFont typeface="Arial"/>
              <a:buChar char="•"/>
            </a:pPr>
            <a:r>
              <a:rPr lang="nl-NL" sz="1200" dirty="0">
                <a:solidFill>
                  <a:schemeClr val="bg2">
                    <a:lumMod val="10000"/>
                  </a:schemeClr>
                </a:solidFill>
              </a:rPr>
              <a:t>2x per jaar een lunchsessie met bestuur om successen met elkaar te delen. </a:t>
            </a:r>
            <a:endParaRPr lang="nl-NL" sz="1200" dirty="0">
              <a:solidFill>
                <a:schemeClr val="bg2">
                  <a:lumMod val="10000"/>
                </a:schemeClr>
              </a:solidFill>
              <a:cs typeface="Calibri" panose="020F0502020204030204"/>
            </a:endParaRPr>
          </a:p>
          <a:p>
            <a:pPr marL="285750" indent="-285750" algn="just">
              <a:buFont typeface="Arial" panose="020B0604020202020204" pitchFamily="34" charset="0"/>
              <a:buChar char="•"/>
            </a:pPr>
            <a:r>
              <a:rPr lang="nl-NL" sz="1200" dirty="0">
                <a:solidFill>
                  <a:schemeClr val="bg2">
                    <a:lumMod val="10000"/>
                  </a:schemeClr>
                </a:solidFill>
              </a:rPr>
              <a:t>De inkoper en budgethouder gaan 3 tot 6 maanden voor de start van een aanbesteding met elkaar in gesprek.</a:t>
            </a:r>
            <a:endParaRPr lang="nl-NL" sz="1200" dirty="0">
              <a:solidFill>
                <a:schemeClr val="bg2">
                  <a:lumMod val="10000"/>
                </a:schemeClr>
              </a:solidFill>
              <a:cs typeface="Calibri" panose="020F0502020204030204"/>
            </a:endParaRPr>
          </a:p>
          <a:p>
            <a:pPr marL="285750" indent="-285750" algn="just">
              <a:buFont typeface="Arial" panose="020B0604020202020204" pitchFamily="34" charset="0"/>
              <a:buChar char="•"/>
            </a:pPr>
            <a:r>
              <a:rPr lang="nl-NL" sz="1200" dirty="0">
                <a:solidFill>
                  <a:schemeClr val="bg2">
                    <a:lumMod val="10000"/>
                  </a:schemeClr>
                </a:solidFill>
              </a:rPr>
              <a:t>1x per kwartaal gaan inkoper, contractmanager en grootste opdrachtgevers in gesprek over de voortgang van MVOI.</a:t>
            </a:r>
            <a:endParaRPr lang="nl-NL" sz="1200" dirty="0">
              <a:solidFill>
                <a:schemeClr val="bg2">
                  <a:lumMod val="10000"/>
                </a:schemeClr>
              </a:solidFill>
              <a:cs typeface="Calibri" panose="020F0502020204030204"/>
            </a:endParaRPr>
          </a:p>
          <a:p>
            <a:pPr marL="0" indent="0" algn="just">
              <a:buFont typeface="Arial" panose="020B0604020202020204" pitchFamily="34" charset="0"/>
              <a:buNone/>
            </a:pPr>
            <a:endParaRPr lang="nl-NL" sz="1200" dirty="0">
              <a:solidFill>
                <a:schemeClr val="bg2">
                  <a:lumMod val="10000"/>
                </a:schemeClr>
              </a:solidFill>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1" dirty="0">
                <a:solidFill>
                  <a:schemeClr val="bg2">
                    <a:lumMod val="10000"/>
                  </a:schemeClr>
                </a:solidFill>
              </a:rPr>
              <a:t>Checklist </a:t>
            </a:r>
            <a:r>
              <a:rPr lang="en-US" sz="1200" b="0" i="1" dirty="0" err="1">
                <a:solidFill>
                  <a:schemeClr val="bg2">
                    <a:lumMod val="10000"/>
                  </a:schemeClr>
                </a:solidFill>
              </a:rPr>
              <a:t>voor</a:t>
            </a:r>
            <a:r>
              <a:rPr lang="en-US" sz="1200" b="0" i="1" dirty="0">
                <a:solidFill>
                  <a:schemeClr val="bg2">
                    <a:lumMod val="10000"/>
                  </a:schemeClr>
                </a:solidFill>
              </a:rPr>
              <a:t> </a:t>
            </a:r>
            <a:r>
              <a:rPr lang="en-US" sz="1200" b="0" i="1" dirty="0">
                <a:solidFill>
                  <a:srgbClr val="171717"/>
                </a:solidFill>
              </a:rPr>
              <a:t>MVOI in het </a:t>
            </a:r>
            <a:r>
              <a:rPr lang="en-US" sz="1200" b="0" i="1" dirty="0" err="1">
                <a:solidFill>
                  <a:srgbClr val="171717"/>
                </a:solidFill>
              </a:rPr>
              <a:t>inkoopproces</a:t>
            </a:r>
            <a:r>
              <a:rPr lang="en-US" sz="1200" b="0" i="1" dirty="0">
                <a:solidFill>
                  <a:schemeClr val="bg2">
                    <a:lumMod val="10000"/>
                  </a:schemeClr>
                </a:solidFill>
              </a:rPr>
              <a:t>:</a:t>
            </a:r>
          </a:p>
          <a:p>
            <a:pPr marL="285750" indent="-285750">
              <a:buFont typeface="Wingdings" panose="05000000000000000000" pitchFamily="2" charset="2"/>
              <a:buChar char="q"/>
            </a:pPr>
            <a:r>
              <a:rPr lang="nl-NL" sz="1000" dirty="0">
                <a:solidFill>
                  <a:schemeClr val="bg2">
                    <a:lumMod val="10000"/>
                  </a:schemeClr>
                </a:solidFill>
              </a:rPr>
              <a:t>Is de</a:t>
            </a:r>
            <a:r>
              <a:rPr lang="nl-NL" sz="1000" u="sng" dirty="0">
                <a:solidFill>
                  <a:srgbClr val="42145F"/>
                </a:solidFill>
                <a:hlinkClick r:id="rId3">
                  <a:extLst>
                    <a:ext uri="{A12FA001-AC4F-418D-AE19-62706E023703}">
                      <ahyp:hlinkClr xmlns:ahyp="http://schemas.microsoft.com/office/drawing/2018/hyperlinkcolor" val="tx"/>
                    </a:ext>
                  </a:extLst>
                </a:hlinkClick>
              </a:rPr>
              <a:t> </a:t>
            </a:r>
            <a:r>
              <a:rPr lang="nl-NL" sz="1000" b="1" u="sng" dirty="0">
                <a:solidFill>
                  <a:srgbClr val="42145F"/>
                </a:solidFill>
                <a:hlinkClick r:id="rId3">
                  <a:extLst>
                    <a:ext uri="{A12FA001-AC4F-418D-AE19-62706E023703}">
                      <ahyp:hlinkClr xmlns:ahyp="http://schemas.microsoft.com/office/drawing/2018/hyperlinkcolor" val="tx"/>
                    </a:ext>
                  </a:extLst>
                </a:hlinkClick>
              </a:rPr>
              <a:t>MVI-criteriatool</a:t>
            </a:r>
            <a:r>
              <a:rPr lang="nl-NL" sz="1000" dirty="0">
                <a:solidFill>
                  <a:schemeClr val="bg2">
                    <a:lumMod val="10000"/>
                  </a:schemeClr>
                </a:solidFill>
              </a:rPr>
              <a:t> gebruikt?</a:t>
            </a:r>
          </a:p>
          <a:p>
            <a:pPr marL="285750" indent="-285750">
              <a:buFont typeface="Wingdings" panose="05000000000000000000" pitchFamily="2" charset="2"/>
              <a:buChar char="q"/>
            </a:pPr>
            <a:r>
              <a:rPr lang="nl-NL" sz="1000" dirty="0">
                <a:solidFill>
                  <a:srgbClr val="171717"/>
                </a:solidFill>
              </a:rPr>
              <a:t>Is het Ambitieniveau gekozen voor de MVI-criteriatool?</a:t>
            </a:r>
          </a:p>
          <a:p>
            <a:pPr marL="285750" indent="-285750">
              <a:buFont typeface="Wingdings" panose="05000000000000000000" pitchFamily="2" charset="2"/>
              <a:buChar char="q"/>
            </a:pPr>
            <a:r>
              <a:rPr lang="nl-NL" sz="1000" dirty="0">
                <a:solidFill>
                  <a:schemeClr val="bg2">
                    <a:lumMod val="10000"/>
                  </a:schemeClr>
                </a:solidFill>
              </a:rPr>
              <a:t>Is er een Duurzaamheidsparagraaf met MVOI ambities toegevoegd bij de uitvraag?</a:t>
            </a:r>
          </a:p>
          <a:p>
            <a:pPr marL="285750" indent="-285750">
              <a:buFont typeface="Wingdings" panose="05000000000000000000" pitchFamily="2" charset="2"/>
              <a:buChar char="q"/>
            </a:pPr>
            <a:r>
              <a:rPr lang="nl-NL" sz="1000" dirty="0">
                <a:solidFill>
                  <a:schemeClr val="bg2">
                    <a:lumMod val="10000"/>
                  </a:schemeClr>
                </a:solidFill>
              </a:rPr>
              <a:t>Is MVOI een standaard agendapunt bij inkoopbesprekingen?</a:t>
            </a:r>
          </a:p>
          <a:p>
            <a:pPr marL="285750" indent="-285750">
              <a:buFont typeface="Wingdings" panose="05000000000000000000" pitchFamily="2" charset="2"/>
              <a:buChar char="q"/>
            </a:pPr>
            <a:r>
              <a:rPr lang="nl-NL" sz="1000" dirty="0">
                <a:solidFill>
                  <a:schemeClr val="bg2">
                    <a:lumMod val="10000"/>
                  </a:schemeClr>
                </a:solidFill>
              </a:rPr>
              <a:t>Is de toepassing van </a:t>
            </a:r>
            <a:r>
              <a:rPr lang="nl-NL" sz="1000" b="1" u="sng" dirty="0">
                <a:solidFill>
                  <a:srgbClr val="42145F"/>
                </a:solidFill>
                <a:hlinkClick r:id="rId4">
                  <a:extLst>
                    <a:ext uri="{A12FA001-AC4F-418D-AE19-62706E023703}">
                      <ahyp:hlinkClr xmlns:ahyp="http://schemas.microsoft.com/office/drawing/2018/hyperlinkcolor" val="tx"/>
                    </a:ext>
                  </a:extLst>
                </a:hlinkClick>
              </a:rPr>
              <a:t>prestatieprikkels</a:t>
            </a:r>
            <a:r>
              <a:rPr lang="nl-NL" sz="1000" dirty="0">
                <a:solidFill>
                  <a:schemeClr val="bg2">
                    <a:lumMod val="10000"/>
                  </a:schemeClr>
                </a:solidFill>
              </a:rPr>
              <a:t> onderzocht?</a:t>
            </a:r>
          </a:p>
          <a:p>
            <a:pPr marL="285750" indent="-285750">
              <a:buFont typeface="Wingdings" panose="05000000000000000000" pitchFamily="2" charset="2"/>
              <a:buChar char="q"/>
            </a:pPr>
            <a:r>
              <a:rPr lang="nl-NL" sz="1000" dirty="0">
                <a:solidFill>
                  <a:schemeClr val="bg2">
                    <a:lumMod val="10000"/>
                  </a:schemeClr>
                </a:solidFill>
              </a:rPr>
              <a:t>Na toepassing MVOI: hoe delen we dit succes met de organisatie?</a:t>
            </a:r>
          </a:p>
          <a:p>
            <a:pPr marL="285750" indent="-285750">
              <a:buFont typeface="Wingdings" panose="05000000000000000000" pitchFamily="2" charset="2"/>
              <a:buChar char="q"/>
            </a:pPr>
            <a:r>
              <a:rPr lang="nl-NL" sz="1000" dirty="0">
                <a:solidFill>
                  <a:schemeClr val="bg2">
                    <a:lumMod val="10000"/>
                  </a:schemeClr>
                </a:solidFill>
              </a:rPr>
              <a:t>Na elke aanbesteding: Vindt er een overdracht plaats tussen inkoop en verantwoordelijke voor contractmanagement?</a:t>
            </a:r>
            <a:endParaRPr lang="en-US" sz="1000" dirty="0">
              <a:solidFill>
                <a:schemeClr val="bg2">
                  <a:lumMod val="10000"/>
                </a:schemeClr>
              </a:solidFill>
            </a:endParaRPr>
          </a:p>
          <a:p>
            <a:pPr marL="0" indent="0" algn="just">
              <a:buFont typeface="Arial" panose="020B0604020202020204" pitchFamily="34" charset="0"/>
              <a:buNone/>
            </a:pPr>
            <a:endParaRPr lang="nl-NL" sz="1000" dirty="0">
              <a:solidFill>
                <a:schemeClr val="bg2">
                  <a:lumMod val="10000"/>
                </a:schemeClr>
              </a:solidFill>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Praktijkvoorbeeld:</a:t>
            </a:r>
          </a:p>
          <a:p>
            <a:pPr algn="just">
              <a:spcAft>
                <a:spcPts val="488"/>
              </a:spcAft>
            </a:pPr>
            <a:r>
              <a:rPr lang="nl-NL" sz="1200" b="0" dirty="0">
                <a:solidFill>
                  <a:srgbClr val="42145F"/>
                </a:solidFill>
                <a:hlinkClick r:id="rId5">
                  <a:extLst>
                    <a:ext uri="{A12FA001-AC4F-418D-AE19-62706E023703}">
                      <ahyp:hlinkClr xmlns:ahyp="http://schemas.microsoft.com/office/drawing/2018/hyperlinkcolor" val="tx"/>
                    </a:ext>
                  </a:extLst>
                </a:hlinkClick>
              </a:rPr>
              <a:t>Het ministerie van </a:t>
            </a:r>
            <a:r>
              <a:rPr lang="nl-NL" sz="1200" b="0" dirty="0" err="1">
                <a:solidFill>
                  <a:srgbClr val="42145F"/>
                </a:solidFill>
                <a:hlinkClick r:id="rId5">
                  <a:extLst>
                    <a:ext uri="{A12FA001-AC4F-418D-AE19-62706E023703}">
                      <ahyp:hlinkClr xmlns:ahyp="http://schemas.microsoft.com/office/drawing/2018/hyperlinkcolor" val="tx"/>
                    </a:ext>
                  </a:extLst>
                </a:hlinkClick>
              </a:rPr>
              <a:t>IenW</a:t>
            </a:r>
            <a:r>
              <a:rPr lang="nl-NL" sz="1200" b="0" dirty="0">
                <a:solidFill>
                  <a:srgbClr val="42145F"/>
                </a:solidFill>
              </a:rPr>
              <a:t> </a:t>
            </a:r>
            <a:r>
              <a:rPr lang="nl-NL" sz="1200" b="0" dirty="0">
                <a:solidFill>
                  <a:schemeClr val="bg2">
                    <a:lumMod val="10000"/>
                  </a:schemeClr>
                </a:solidFill>
              </a:rPr>
              <a:t>(p.54) gebruikt een checklist om de toepassing van MVOI te borgen.</a:t>
            </a:r>
            <a:r>
              <a:rPr lang="nl-NL" dirty="0">
                <a:solidFill>
                  <a:schemeClr val="bg2">
                    <a:lumMod val="10000"/>
                  </a:schemeClr>
                </a:solidFill>
              </a:rPr>
              <a:t> https://www.pianoo.nl/sites/default/files/media/documents/2022-09/mvi_actieplan_2022_-_2025_minienw.pdf </a:t>
            </a:r>
            <a:endParaRPr lang="nl-NL" sz="1200" b="0" dirty="0">
              <a:solidFill>
                <a:schemeClr val="bg2">
                  <a:lumMod val="10000"/>
                </a:schemeClr>
              </a:solidFill>
            </a:endParaRPr>
          </a:p>
          <a:p>
            <a:pPr algn="just">
              <a:spcAft>
                <a:spcPts val="488"/>
              </a:spcAft>
            </a:pPr>
            <a:endParaRPr lang="nl-NL" sz="1200" b="0" dirty="0">
              <a:solidFill>
                <a:schemeClr val="bg2">
                  <a:lumMod val="10000"/>
                </a:schemeClr>
              </a:solidFill>
            </a:endParaRPr>
          </a:p>
          <a:p>
            <a:pPr algn="just">
              <a:spcAft>
                <a:spcPts val="488"/>
              </a:spcAft>
            </a:pPr>
            <a:r>
              <a:rPr lang="nl-NL" sz="1200" b="0" dirty="0">
                <a:solidFill>
                  <a:srgbClr val="42145F"/>
                </a:solidFill>
                <a:hlinkClick r:id="rId6">
                  <a:extLst>
                    <a:ext uri="{A12FA001-AC4F-418D-AE19-62706E023703}">
                      <ahyp:hlinkClr xmlns:ahyp="http://schemas.microsoft.com/office/drawing/2018/hyperlinkcolor" val="tx"/>
                    </a:ext>
                  </a:extLst>
                </a:hlinkClick>
              </a:rPr>
              <a:t>Hoogheemraadschap Delfland</a:t>
            </a:r>
            <a:r>
              <a:rPr lang="nl-NL" sz="1200" b="0" dirty="0">
                <a:solidFill>
                  <a:srgbClr val="E7E6E6">
                    <a:lumMod val="10000"/>
                  </a:srgbClr>
                </a:solidFill>
              </a:rPr>
              <a:t> </a:t>
            </a:r>
            <a:r>
              <a:rPr lang="nl-NL" sz="1200" b="0" dirty="0">
                <a:solidFill>
                  <a:schemeClr val="bg2">
                    <a:lumMod val="10000"/>
                  </a:schemeClr>
                </a:solidFill>
              </a:rPr>
              <a:t>(p.17-19) </a:t>
            </a:r>
            <a:r>
              <a:rPr lang="nl-NL" sz="1200" dirty="0">
                <a:solidFill>
                  <a:schemeClr val="bg2">
                    <a:lumMod val="10000"/>
                  </a:schemeClr>
                </a:solidFill>
              </a:rPr>
              <a:t>heeft acties benoemd hoe ze </a:t>
            </a:r>
            <a:r>
              <a:rPr lang="nl-NL" sz="1200" dirty="0">
                <a:solidFill>
                  <a:srgbClr val="E7E6E6">
                    <a:lumMod val="10000"/>
                  </a:srgbClr>
                </a:solidFill>
              </a:rPr>
              <a:t>MVOI gaan verankeren in hun werkwijze en hoe ze collega’s gaan enthousiasmeren. https://www.pianoo.nl/sites/default/files/documents/documents/manifest-mvi-actieplan-hoogheemraadschap-van-delfland.pdf</a:t>
            </a:r>
          </a:p>
          <a:p>
            <a:pPr algn="just">
              <a:spcAft>
                <a:spcPts val="488"/>
              </a:spcAft>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Tools en handreikingen:</a:t>
            </a:r>
          </a:p>
          <a:p>
            <a:pPr algn="just"/>
            <a:r>
              <a:rPr lang="nl-NL" sz="1200" b="0" dirty="0">
                <a:solidFill>
                  <a:srgbClr val="E7E6E6">
                    <a:lumMod val="10000"/>
                  </a:srgbClr>
                </a:solidFill>
                <a:latin typeface="Calibri" panose="020F0502020204030204"/>
              </a:rPr>
              <a:t>De </a:t>
            </a:r>
            <a:r>
              <a:rPr lang="nl-NL" sz="1200" b="0" dirty="0">
                <a:solidFill>
                  <a:srgbClr val="42145F"/>
                </a:solidFill>
                <a:latin typeface="Calibri" panose="020F0502020204030204"/>
                <a:hlinkClick r:id="rId3">
                  <a:extLst>
                    <a:ext uri="{A12FA001-AC4F-418D-AE19-62706E023703}">
                      <ahyp:hlinkClr xmlns:ahyp="http://schemas.microsoft.com/office/drawing/2018/hyperlinkcolor" val="tx"/>
                    </a:ext>
                  </a:extLst>
                </a:hlinkClick>
              </a:rPr>
              <a:t>MVI-criteriatool</a:t>
            </a:r>
            <a:r>
              <a:rPr lang="nl-NL" sz="1200" b="0" dirty="0">
                <a:solidFill>
                  <a:srgbClr val="42145F"/>
                </a:solidFill>
                <a:latin typeface="Calibri" panose="020F0502020204030204"/>
              </a:rPr>
              <a:t> </a:t>
            </a:r>
            <a:r>
              <a:rPr lang="nl-NL" sz="1200" b="0" dirty="0">
                <a:solidFill>
                  <a:srgbClr val="E7E6E6">
                    <a:lumMod val="10000"/>
                  </a:srgbClr>
                </a:solidFill>
                <a:latin typeface="Calibri" panose="020F0502020204030204"/>
              </a:rPr>
              <a:t>helpt met het opstellen van s</a:t>
            </a:r>
            <a:r>
              <a:rPr lang="nl-NL" sz="1200" b="0" i="0" dirty="0">
                <a:solidFill>
                  <a:srgbClr val="343434"/>
                </a:solidFill>
                <a:effectLst/>
                <a:latin typeface="OpenSans"/>
              </a:rPr>
              <a:t>electiecriteria, eisen en  gunningscriteria. https://www.mvicriteria.nl/nl</a:t>
            </a:r>
          </a:p>
          <a:p>
            <a:pPr algn="just"/>
            <a:r>
              <a:rPr lang="nl-NL" sz="1200" b="0" dirty="0">
                <a:solidFill>
                  <a:srgbClr val="343434"/>
                </a:solidFill>
                <a:latin typeface="OpenSans"/>
              </a:rPr>
              <a:t>De </a:t>
            </a:r>
            <a:r>
              <a:rPr lang="nl-NL" sz="1200" b="0" dirty="0">
                <a:solidFill>
                  <a:srgbClr val="42145F"/>
                </a:solidFill>
                <a:latin typeface="OpenSans"/>
                <a:hlinkClick r:id="rId7">
                  <a:extLst>
                    <a:ext uri="{A12FA001-AC4F-418D-AE19-62706E023703}">
                      <ahyp:hlinkClr xmlns:ahyp="http://schemas.microsoft.com/office/drawing/2018/hyperlinkcolor" val="tx"/>
                    </a:ext>
                  </a:extLst>
                </a:hlinkClick>
              </a:rPr>
              <a:t>MVO-Risicochecker</a:t>
            </a:r>
            <a:r>
              <a:rPr lang="nl-NL" sz="1200" b="0" dirty="0">
                <a:solidFill>
                  <a:srgbClr val="343434"/>
                </a:solidFill>
                <a:latin typeface="OpenSans"/>
              </a:rPr>
              <a:t> geeft een overzicht van de risico’s van een product op het gebied van duurzaamheid, arbeidsomstandigheden en mensenrechten. https://www.pianoo.nl/nl/mvo-risicochecker</a:t>
            </a:r>
            <a:endParaRPr lang="nl-NL" sz="1200" b="0" dirty="0">
              <a:solidFill>
                <a:srgbClr val="E7E6E6">
                  <a:lumMod val="10000"/>
                </a:srgbClr>
              </a:solidFill>
              <a:latin typeface="Calibri" panose="020F0502020204030204"/>
            </a:endParaRPr>
          </a:p>
          <a:p>
            <a:endParaRPr lang="nl-NL" b="0" dirty="0">
              <a:sym typeface="Wingdings" pitchFamily="2" charset="2"/>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8</a:t>
            </a:fld>
            <a:endParaRPr lang="nl-NL"/>
          </a:p>
        </p:txBody>
      </p:sp>
    </p:spTree>
    <p:extLst>
      <p:ext uri="{BB962C8B-B14F-4D97-AF65-F5344CB8AC3E}">
        <p14:creationId xmlns:p14="http://schemas.microsoft.com/office/powerpoint/2010/main" val="3518476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100" b="1" dirty="0">
                <a:solidFill>
                  <a:schemeClr val="bg2">
                    <a:lumMod val="10000"/>
                  </a:schemeClr>
                </a:solidFill>
              </a:rPr>
              <a:t>Deze opmerking-ruimte bevat de inhoud van de Handleiding Actieplan MVOI, deze handleiding kan dus ook worden gebruikt.</a:t>
            </a:r>
          </a:p>
          <a:p>
            <a:endParaRPr lang="nl-NL" sz="11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schemeClr val="bg2">
                    <a:lumMod val="10000"/>
                  </a:schemeClr>
                </a:solidFill>
              </a:rPr>
              <a:t>Toelichting:</a:t>
            </a:r>
            <a:endParaRPr lang="nl-NL" sz="1100" b="0" dirty="0">
              <a:solidFill>
                <a:schemeClr val="bg2">
                  <a:lumMod val="10000"/>
                </a:schemeClr>
              </a:solidFill>
            </a:endParaRPr>
          </a:p>
          <a:p>
            <a:pPr algn="just">
              <a:spcAft>
                <a:spcPts val="600"/>
              </a:spcAft>
            </a:pPr>
            <a:r>
              <a:rPr lang="nl-NL" sz="1100" dirty="0">
                <a:solidFill>
                  <a:schemeClr val="bg2">
                    <a:lumMod val="50000"/>
                  </a:schemeClr>
                </a:solidFill>
              </a:rPr>
              <a:t>Aan de hand van de aanbestedingskalender en de opgestelde jaardoelen wordt een planning gemaakt voor de acties die het eerste jaar worden uitgevoerd. Deze planning bevat </a:t>
            </a:r>
            <a:r>
              <a:rPr lang="nl-NL" sz="1100" b="1" dirty="0">
                <a:solidFill>
                  <a:schemeClr val="bg2">
                    <a:lumMod val="50000"/>
                  </a:schemeClr>
                </a:solidFill>
              </a:rPr>
              <a:t>concrete acties </a:t>
            </a:r>
            <a:r>
              <a:rPr lang="nl-NL" sz="1100" dirty="0">
                <a:solidFill>
                  <a:schemeClr val="bg2">
                    <a:lumMod val="50000"/>
                  </a:schemeClr>
                </a:solidFill>
              </a:rPr>
              <a:t>die zullen leiden tot het bereiken van het jaardoel. Vragen om te stellen zijn: </a:t>
            </a:r>
          </a:p>
          <a:p>
            <a:pPr marL="232172" indent="-232172" algn="just">
              <a:buFont typeface="Arial" panose="020B0604020202020204" pitchFamily="34" charset="0"/>
              <a:buChar char="•"/>
            </a:pPr>
            <a:r>
              <a:rPr lang="nl-NL" sz="1100" i="1" dirty="0">
                <a:solidFill>
                  <a:schemeClr val="bg2">
                    <a:lumMod val="50000"/>
                  </a:schemeClr>
                </a:solidFill>
              </a:rPr>
              <a:t>Welke aanbestedingen zijn gekozen om MVOI op toe te passen? </a:t>
            </a:r>
          </a:p>
          <a:p>
            <a:pPr marL="232172" indent="-232172" algn="just">
              <a:buFont typeface="Arial" panose="020B0604020202020204" pitchFamily="34" charset="0"/>
              <a:buChar char="•"/>
            </a:pPr>
            <a:r>
              <a:rPr lang="nl-NL" sz="1100" i="1" dirty="0">
                <a:solidFill>
                  <a:schemeClr val="bg2">
                    <a:lumMod val="50000"/>
                  </a:schemeClr>
                </a:solidFill>
              </a:rPr>
              <a:t>Welke concrete acties horen daarbij? </a:t>
            </a:r>
          </a:p>
          <a:p>
            <a:pPr marL="232172" indent="-232172" algn="just">
              <a:buFont typeface="Arial" panose="020B0604020202020204" pitchFamily="34" charset="0"/>
              <a:buChar char="•"/>
            </a:pPr>
            <a:r>
              <a:rPr lang="nl-NL" sz="1100" i="1" dirty="0">
                <a:solidFill>
                  <a:schemeClr val="bg2">
                    <a:lumMod val="50000"/>
                  </a:schemeClr>
                </a:solidFill>
              </a:rPr>
              <a:t>Wanneer gaan we deze acties uitvoeren?</a:t>
            </a:r>
          </a:p>
          <a:p>
            <a:pPr marL="232172" indent="-232172" algn="just">
              <a:buFont typeface="Arial" panose="020B0604020202020204" pitchFamily="34" charset="0"/>
              <a:buChar char="•"/>
            </a:pPr>
            <a:r>
              <a:rPr lang="nl-NL" sz="1100" i="1" dirty="0">
                <a:solidFill>
                  <a:schemeClr val="bg2">
                    <a:lumMod val="50000"/>
                  </a:schemeClr>
                </a:solidFill>
              </a:rPr>
              <a:t>Welke collega’s of afdelingen kunnen hierbij worden betrokken?</a:t>
            </a:r>
          </a:p>
          <a:p>
            <a:pPr marL="231775" indent="-231775" algn="just">
              <a:buFont typeface="Arial,Sans-Serif" panose="020B0604020202020204" pitchFamily="34" charset="0"/>
              <a:buChar char="•"/>
            </a:pPr>
            <a:r>
              <a:rPr lang="nl-NL" i="1" dirty="0">
                <a:solidFill>
                  <a:schemeClr val="bg2">
                    <a:lumMod val="50000"/>
                  </a:schemeClr>
                </a:solidFill>
              </a:rPr>
              <a:t>Kunnen we een inschatting maken voor het budget of capaciteit?</a:t>
            </a:r>
            <a:endParaRPr lang="en-US" dirty="0">
              <a:solidFill>
                <a:schemeClr val="bg2">
                  <a:lumMod val="50000"/>
                </a:schemeClr>
              </a:solidFill>
            </a:endParaRPr>
          </a:p>
          <a:p>
            <a:pPr marL="232172" indent="-232172" algn="just">
              <a:buFont typeface="Arial" panose="020B0604020202020204" pitchFamily="34" charset="0"/>
              <a:buChar char="•"/>
            </a:pPr>
            <a:r>
              <a:rPr lang="nl-NL" sz="1100" i="1" dirty="0">
                <a:solidFill>
                  <a:schemeClr val="bg2">
                    <a:lumMod val="50000"/>
                  </a:schemeClr>
                </a:solidFill>
              </a:rPr>
              <a:t>Hoe kan de voortgang worden bijgehouden?</a:t>
            </a:r>
          </a:p>
          <a:p>
            <a:pPr marL="0" indent="0">
              <a:buFont typeface="Wingdings" pitchFamily="2" charset="2"/>
              <a:buNone/>
            </a:pPr>
            <a:endParaRPr lang="nl-NL" sz="1100" dirty="0"/>
          </a:p>
          <a:p>
            <a:pPr marL="0" indent="0">
              <a:buFont typeface="Wingdings" pitchFamily="2" charset="2"/>
              <a:buNone/>
            </a:pPr>
            <a:r>
              <a:rPr lang="nl-NL" sz="1100" b="1" dirty="0"/>
              <a:t>Voorbeeld:</a:t>
            </a:r>
          </a:p>
          <a:p>
            <a:pPr marL="0" indent="0">
              <a:buFont typeface="Wingdings" pitchFamily="2" charset="2"/>
              <a:buNone/>
            </a:pPr>
            <a:r>
              <a:rPr lang="nl-NL" sz="1100" b="0" dirty="0"/>
              <a:t>Zie handleiding Actieplan MVOI. </a:t>
            </a:r>
          </a:p>
          <a:p>
            <a:pPr marL="0" indent="0">
              <a:buFont typeface="Wingdings" pitchFamily="2" charset="2"/>
              <a:buNone/>
            </a:pPr>
            <a:endParaRPr lang="nl-NL" sz="1100" b="1" dirty="0"/>
          </a:p>
          <a:p>
            <a:pPr marL="0" indent="0">
              <a:buFont typeface="Wingdings" pitchFamily="2" charset="2"/>
              <a:buNone/>
            </a:pPr>
            <a:r>
              <a:rPr lang="nl-NL" sz="1100" b="1" dirty="0"/>
              <a:t>Praktijkvoorbeeld:</a:t>
            </a:r>
          </a:p>
          <a:p>
            <a:pPr algn="just">
              <a:spcBef>
                <a:spcPts val="488"/>
              </a:spcBef>
            </a:pPr>
            <a:r>
              <a:rPr lang="nl-NL" sz="1100" b="1" dirty="0">
                <a:solidFill>
                  <a:srgbClr val="39870C"/>
                </a:solidFill>
                <a:hlinkClick r:id="rId3">
                  <a:extLst>
                    <a:ext uri="{A12FA001-AC4F-418D-AE19-62706E023703}">
                      <ahyp:hlinkClr xmlns:ahyp="http://schemas.microsoft.com/office/drawing/2018/hyperlinkcolor" val="tx"/>
                    </a:ext>
                  </a:extLst>
                </a:hlinkClick>
              </a:rPr>
              <a:t>Waterschap Rivierenland</a:t>
            </a:r>
            <a:r>
              <a:rPr lang="nl-NL" sz="1100" b="1" dirty="0">
                <a:solidFill>
                  <a:schemeClr val="bg2">
                    <a:lumMod val="10000"/>
                  </a:schemeClr>
                </a:solidFill>
              </a:rPr>
              <a:t> (p.8) </a:t>
            </a:r>
            <a:r>
              <a:rPr lang="nl-NL" sz="1100" dirty="0">
                <a:solidFill>
                  <a:schemeClr val="bg2">
                    <a:lumMod val="10000"/>
                  </a:schemeClr>
                </a:solidFill>
              </a:rPr>
              <a:t>benoemt concrete acties, beoogde resultaten, wanneer de actie wordt uitgevoerd en wie er verantwoordelijk is. </a:t>
            </a:r>
            <a:endParaRPr lang="nl-NL" sz="1100" b="1" dirty="0">
              <a:solidFill>
                <a:schemeClr val="bg2">
                  <a:lumMod val="10000"/>
                </a:schemeClr>
              </a:solidFill>
            </a:endParaRPr>
          </a:p>
          <a:p>
            <a:pPr marL="171450" indent="-171450">
              <a:buFont typeface="Wingdings" pitchFamily="2" charset="2"/>
              <a:buChar char="à"/>
            </a:pPr>
            <a:r>
              <a:rPr lang="nl-NL" sz="1100" b="0" dirty="0">
                <a:sym typeface="Wingdings" pitchFamily="2" charset="2"/>
              </a:rPr>
              <a:t>https://www.pianoo.nl/sites/default/files/documents/documents/manifest-mvi-actieplan-waterschap-rivierenland.pdf</a:t>
            </a:r>
          </a:p>
          <a:p>
            <a:pPr marL="171450" indent="-171450">
              <a:buFont typeface="Wingdings" pitchFamily="2" charset="2"/>
              <a:buChar char="à"/>
            </a:pPr>
            <a:endParaRPr lang="nl-NL" sz="1100" b="0" dirty="0">
              <a:sym typeface="Wingdings" pitchFamily="2" charset="2"/>
            </a:endParaRPr>
          </a:p>
          <a:p>
            <a:pPr>
              <a:defRPr/>
            </a:pPr>
            <a:r>
              <a:rPr lang="nl-NL" sz="1100" dirty="0">
                <a:solidFill>
                  <a:schemeClr val="bg2">
                    <a:lumMod val="10000"/>
                  </a:schemeClr>
                </a:solidFill>
              </a:rPr>
              <a:t>De </a:t>
            </a:r>
            <a:r>
              <a:rPr lang="nl-NL" sz="1100" b="1" dirty="0">
                <a:solidFill>
                  <a:srgbClr val="39870C"/>
                </a:solidFill>
                <a:hlinkClick r:id="rId4">
                  <a:extLst>
                    <a:ext uri="{A12FA001-AC4F-418D-AE19-62706E023703}">
                      <ahyp:hlinkClr xmlns:ahyp="http://schemas.microsoft.com/office/drawing/2018/hyperlinkcolor" val="tx"/>
                    </a:ext>
                  </a:extLst>
                </a:hlinkClick>
              </a:rPr>
              <a:t>Gemeente Leiden</a:t>
            </a:r>
            <a:r>
              <a:rPr lang="nl-NL" sz="1100" b="1" dirty="0">
                <a:solidFill>
                  <a:srgbClr val="39870C"/>
                </a:solidFill>
              </a:rPr>
              <a:t> </a:t>
            </a:r>
            <a:r>
              <a:rPr lang="nl-NL" sz="1100" b="1" dirty="0">
                <a:solidFill>
                  <a:schemeClr val="bg2">
                    <a:lumMod val="10000"/>
                  </a:schemeClr>
                </a:solidFill>
              </a:rPr>
              <a:t>(p. 13) </a:t>
            </a:r>
            <a:r>
              <a:rPr lang="nl-NL" sz="1100" dirty="0">
                <a:solidFill>
                  <a:schemeClr val="bg2">
                    <a:lumMod val="10000"/>
                  </a:schemeClr>
                </a:solidFill>
              </a:rPr>
              <a:t>heeft voor de komende twee jaar voor de financiën, rapportage en planning een overzicht gemaakt. </a:t>
            </a:r>
            <a:endParaRPr lang="nl-NL" sz="1100" dirty="0">
              <a:solidFill>
                <a:schemeClr val="bg2">
                  <a:lumMod val="10000"/>
                </a:schemeClr>
              </a:solidFill>
              <a:cs typeface="Calibri"/>
            </a:endParaRPr>
          </a:p>
          <a:p>
            <a:pPr marL="0" indent="0">
              <a:buFont typeface="Wingdings" pitchFamily="2" charset="2"/>
              <a:buNone/>
            </a:pPr>
            <a:r>
              <a:rPr lang="nl-NL" sz="1100" b="0" dirty="0">
                <a:sym typeface="Wingdings" pitchFamily="2" charset="2"/>
              </a:rPr>
              <a:t> https://www.pianoo.nl/sites/default/files/media/documents/2022-11/mvi_actieplan_2022_-_2025_gemeente_leiden.pdf</a:t>
            </a: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9</a:t>
            </a:fld>
            <a:endParaRPr lang="nl-NL"/>
          </a:p>
        </p:txBody>
      </p:sp>
    </p:spTree>
    <p:extLst>
      <p:ext uri="{BB962C8B-B14F-4D97-AF65-F5344CB8AC3E}">
        <p14:creationId xmlns:p14="http://schemas.microsoft.com/office/powerpoint/2010/main" val="46303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a:solidFill>
                  <a:schemeClr val="bg2">
                    <a:lumMod val="10000"/>
                  </a:schemeClr>
                </a:solidFill>
              </a:rPr>
              <a:t>Deze opmerking-ruimte bevat de inhoud van de Handleiding Actieplan MVOI, deze handleiding kan dus ook worden gebruikt.</a:t>
            </a:r>
          </a:p>
          <a:p>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p>
          <a:p>
            <a:pPr algn="just">
              <a:spcAft>
                <a:spcPts val="600"/>
              </a:spcAft>
            </a:pPr>
            <a:r>
              <a:rPr lang="nl-NL" sz="1300" dirty="0">
                <a:solidFill>
                  <a:schemeClr val="bg2">
                    <a:lumMod val="50000"/>
                  </a:schemeClr>
                </a:solidFill>
              </a:rPr>
              <a:t>Aan het eind van het jaar is het tijd om de voortgang te evalueren</a:t>
            </a:r>
            <a:r>
              <a:rPr lang="nl-NL" sz="1200" dirty="0">
                <a:solidFill>
                  <a:schemeClr val="bg2">
                    <a:lumMod val="50000"/>
                  </a:schemeClr>
                </a:solidFill>
              </a:rPr>
              <a:t>. Zo kunnen lessen worden gehaald uit de opgedane ervaringen.</a:t>
            </a:r>
            <a:r>
              <a:rPr lang="nl-NL" sz="1300" dirty="0">
                <a:solidFill>
                  <a:schemeClr val="bg2">
                    <a:lumMod val="50000"/>
                  </a:schemeClr>
                </a:solidFill>
              </a:rPr>
              <a:t> Vragen om te stellen zijn:</a:t>
            </a:r>
          </a:p>
          <a:p>
            <a:pPr marL="285750" indent="-285750" algn="just">
              <a:buFont typeface="Arial" panose="020B0604020202020204" pitchFamily="34" charset="0"/>
              <a:buChar char="•"/>
            </a:pPr>
            <a:r>
              <a:rPr lang="nl-NL" sz="1200" i="1" dirty="0">
                <a:solidFill>
                  <a:schemeClr val="bg2">
                    <a:lumMod val="50000"/>
                  </a:schemeClr>
                </a:solidFill>
              </a:rPr>
              <a:t>Zijn de gestelde doelen uit stap 3 gehaald? Zo niet: waarom niet?</a:t>
            </a:r>
          </a:p>
          <a:p>
            <a:pPr marL="285750" indent="-285750" algn="just">
              <a:buFont typeface="Arial" panose="020B0604020202020204" pitchFamily="34" charset="0"/>
              <a:buChar char="•"/>
            </a:pPr>
            <a:r>
              <a:rPr lang="nl-NL" sz="1200" i="1" dirty="0">
                <a:solidFill>
                  <a:schemeClr val="bg2">
                    <a:lumMod val="50000"/>
                  </a:schemeClr>
                </a:solidFill>
              </a:rPr>
              <a:t>Welke acties uit stap 6 zijn uitgevoerd en welke niet?</a:t>
            </a:r>
            <a:r>
              <a:rPr lang="nl-NL" i="1" dirty="0">
                <a:solidFill>
                  <a:schemeClr val="bg2">
                    <a:lumMod val="50000"/>
                  </a:schemeClr>
                </a:solidFill>
              </a:rPr>
              <a:t> </a:t>
            </a:r>
          </a:p>
          <a:p>
            <a:pPr marL="285750" indent="-285750" algn="just">
              <a:buFont typeface="Arial" panose="020B0604020202020204" pitchFamily="34" charset="0"/>
              <a:buChar char="•"/>
            </a:pPr>
            <a:r>
              <a:rPr lang="nl-NL" i="1" dirty="0">
                <a:solidFill>
                  <a:schemeClr val="bg2">
                    <a:lumMod val="50000"/>
                  </a:schemeClr>
                </a:solidFill>
                <a:cs typeface="Calibri"/>
              </a:rPr>
              <a:t>In hoeverre zijn het beoogde budget en/of capaciteit benut?</a:t>
            </a:r>
            <a:endParaRPr lang="nl-NL" sz="1200" i="1" dirty="0">
              <a:solidFill>
                <a:schemeClr val="bg2">
                  <a:lumMod val="50000"/>
                </a:schemeClr>
              </a:solidFill>
              <a:cs typeface="Calibri"/>
            </a:endParaRPr>
          </a:p>
          <a:p>
            <a:pPr marL="285750" indent="-285750" algn="just">
              <a:buFont typeface="Arial" panose="020B0604020202020204" pitchFamily="34" charset="0"/>
              <a:buChar char="•"/>
            </a:pPr>
            <a:r>
              <a:rPr lang="nl-NL" sz="1200" i="1" dirty="0">
                <a:solidFill>
                  <a:schemeClr val="bg2">
                    <a:lumMod val="50000"/>
                  </a:schemeClr>
                </a:solidFill>
              </a:rPr>
              <a:t>Welke tools zijn er gebruikt? </a:t>
            </a:r>
          </a:p>
          <a:p>
            <a:pPr marL="285750" indent="-285750" algn="just">
              <a:buFont typeface="Arial" panose="020B0604020202020204" pitchFamily="34" charset="0"/>
              <a:buChar char="•"/>
            </a:pPr>
            <a:r>
              <a:rPr lang="nl-NL" sz="1200" i="1" dirty="0">
                <a:solidFill>
                  <a:schemeClr val="bg2">
                    <a:lumMod val="50000"/>
                  </a:schemeClr>
                </a:solidFill>
              </a:rPr>
              <a:t>Wat neem je mee als lessen naar volgend jaar?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i="1" dirty="0">
                <a:solidFill>
                  <a:srgbClr val="767171"/>
                </a:solidFill>
              </a:rPr>
              <a:t>Zijn de gestelde niveaus gehaald voor de gekozen thema’s? Zo niet, waarom niet? Zo ja, kunnen de ambities eventueel naar boven worden bijgesteld?</a:t>
            </a:r>
            <a:endParaRPr lang="nl-NL" sz="1200" i="1" dirty="0">
              <a:solidFill>
                <a:schemeClr val="bg2">
                  <a:lumMod val="50000"/>
                </a:schemeClr>
              </a:solidFill>
            </a:endParaRPr>
          </a:p>
          <a:p>
            <a:pPr algn="just"/>
            <a:endParaRPr lang="nl-NL" sz="1200" dirty="0">
              <a:solidFill>
                <a:schemeClr val="bg2">
                  <a:lumMod val="50000"/>
                </a:schemeClr>
              </a:solidFill>
            </a:endParaRPr>
          </a:p>
          <a:p>
            <a:pPr algn="just"/>
            <a:r>
              <a:rPr lang="nl-NL" sz="1200" dirty="0">
                <a:solidFill>
                  <a:schemeClr val="bg2">
                    <a:lumMod val="50000"/>
                  </a:schemeClr>
                </a:solidFill>
              </a:rPr>
              <a:t>Op basis van deze evaluatie worden stap 4 t/m 6 voor het komende jaar opnieuw uitgevoerd. </a:t>
            </a:r>
            <a:r>
              <a:rPr lang="nl-NL" dirty="0">
                <a:solidFill>
                  <a:schemeClr val="bg2">
                    <a:lumMod val="50000"/>
                  </a:schemeClr>
                </a:solidFill>
              </a:rPr>
              <a:t>De doelen en ambities kunnen naar aanleiding van de evaluatie worden herijkt. </a:t>
            </a:r>
            <a:endParaRPr lang="nl-NL" sz="1200" b="0" dirty="0">
              <a:solidFill>
                <a:schemeClr val="bg2">
                  <a:lumMod val="10000"/>
                </a:schemeClr>
              </a:solidFill>
            </a:endParaRPr>
          </a:p>
          <a:p>
            <a:pPr marL="0" indent="0">
              <a:buFont typeface="Wingdings" pitchFamily="2" charset="2"/>
              <a:buNone/>
            </a:pPr>
            <a:endParaRPr lang="nl-NL" dirty="0"/>
          </a:p>
          <a:p>
            <a:pPr marL="0" indent="0">
              <a:buFont typeface="Wingdings" pitchFamily="2" charset="2"/>
              <a:buNone/>
            </a:pPr>
            <a:r>
              <a:rPr lang="nl-NL" b="1" dirty="0"/>
              <a:t>Voorbeeld:</a:t>
            </a:r>
          </a:p>
          <a:p>
            <a:pPr marL="0" indent="0">
              <a:buFont typeface="Wingdings" pitchFamily="2" charset="2"/>
              <a:buNone/>
            </a:pPr>
            <a:r>
              <a:rPr lang="nl-NL" b="0" i="1" dirty="0"/>
              <a:t>Wat ging er goed?</a:t>
            </a:r>
          </a:p>
          <a:p>
            <a:pPr marL="231775" indent="-231775">
              <a:buFont typeface="Arial" panose="020B0604020202020204" pitchFamily="34" charset="0"/>
              <a:buChar char="•"/>
            </a:pPr>
            <a:r>
              <a:rPr lang="en-US" dirty="0" err="1">
                <a:solidFill>
                  <a:schemeClr val="bg2">
                    <a:lumMod val="10000"/>
                  </a:schemeClr>
                </a:solidFill>
              </a:rPr>
              <a:t>Niveau</a:t>
            </a:r>
            <a:r>
              <a:rPr lang="en-US" dirty="0">
                <a:solidFill>
                  <a:schemeClr val="bg2">
                    <a:lumMod val="10000"/>
                  </a:schemeClr>
                </a:solidFill>
              </a:rPr>
              <a:t> 1 van de MVI-</a:t>
            </a:r>
            <a:r>
              <a:rPr lang="en-US" dirty="0" err="1">
                <a:solidFill>
                  <a:schemeClr val="bg2">
                    <a:lumMod val="10000"/>
                  </a:schemeClr>
                </a:solidFill>
              </a:rPr>
              <a:t>criteriatool</a:t>
            </a:r>
            <a:r>
              <a:rPr lang="en-US" sz="1200" dirty="0">
                <a:solidFill>
                  <a:schemeClr val="bg2">
                    <a:lumMod val="10000"/>
                  </a:schemeClr>
                </a:solidFill>
              </a:rPr>
              <a:t> is </a:t>
            </a:r>
            <a:r>
              <a:rPr lang="en-US" sz="1200" dirty="0" err="1">
                <a:solidFill>
                  <a:schemeClr val="bg2">
                    <a:lumMod val="10000"/>
                  </a:schemeClr>
                </a:solidFill>
              </a:rPr>
              <a:t>gebruikt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twee </a:t>
            </a:r>
            <a:r>
              <a:rPr lang="en-US" sz="1200" dirty="0" err="1">
                <a:solidFill>
                  <a:schemeClr val="bg2">
                    <a:lumMod val="10000"/>
                  </a:schemeClr>
                </a:solidFill>
              </a:rPr>
              <a:t>aanbestedingen</a:t>
            </a:r>
            <a:endParaRPr lang="en-US" sz="1200" dirty="0">
              <a:solidFill>
                <a:schemeClr val="bg2">
                  <a:lumMod val="10000"/>
                </a:schemeClr>
              </a:solidFill>
              <a:cs typeface="Calibri" panose="020F0502020204030204"/>
            </a:endParaRPr>
          </a:p>
          <a:p>
            <a:pPr marL="231775" indent="-231775">
              <a:buFont typeface="Arial" panose="020B0604020202020204" pitchFamily="34" charset="0"/>
              <a:buChar char="•"/>
            </a:pPr>
            <a:r>
              <a:rPr lang="en-US" dirty="0" err="1">
                <a:solidFill>
                  <a:schemeClr val="bg2">
                    <a:lumMod val="10000"/>
                  </a:schemeClr>
                </a:solidFill>
              </a:rPr>
              <a:t>Gestelde</a:t>
            </a:r>
            <a:r>
              <a:rPr lang="en-US" dirty="0">
                <a:solidFill>
                  <a:schemeClr val="bg2">
                    <a:lumMod val="10000"/>
                  </a:schemeClr>
                </a:solidFill>
              </a:rPr>
              <a:t> </a:t>
            </a:r>
            <a:r>
              <a:rPr lang="en-US" dirty="0" err="1">
                <a:solidFill>
                  <a:schemeClr val="bg2">
                    <a:lumMod val="10000"/>
                  </a:schemeClr>
                </a:solidFill>
              </a:rPr>
              <a:t>doel</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a:t>
            </a:r>
            <a:r>
              <a:rPr lang="en-US" dirty="0" err="1">
                <a:solidFill>
                  <a:schemeClr val="bg2">
                    <a:lumMod val="10000"/>
                  </a:schemeClr>
                </a:solidFill>
              </a:rPr>
              <a:t>thema</a:t>
            </a:r>
            <a:r>
              <a:rPr lang="en-US" dirty="0">
                <a:solidFill>
                  <a:schemeClr val="bg2">
                    <a:lumMod val="10000"/>
                  </a:schemeClr>
                </a:solidFill>
              </a:rPr>
              <a:t> </a:t>
            </a:r>
            <a:r>
              <a:rPr lang="en-US" dirty="0" err="1">
                <a:solidFill>
                  <a:schemeClr val="bg2">
                    <a:lumMod val="10000"/>
                  </a:schemeClr>
                </a:solidFill>
              </a:rPr>
              <a:t>klimaat</a:t>
            </a:r>
            <a:r>
              <a:rPr lang="en-US" dirty="0">
                <a:solidFill>
                  <a:schemeClr val="bg2">
                    <a:lumMod val="10000"/>
                  </a:schemeClr>
                </a:solidFill>
              </a:rPr>
              <a:t> is </a:t>
            </a:r>
            <a:r>
              <a:rPr lang="en-US" dirty="0" err="1">
                <a:solidFill>
                  <a:schemeClr val="bg2">
                    <a:lumMod val="10000"/>
                  </a:schemeClr>
                </a:solidFill>
              </a:rPr>
              <a:t>behaald</a:t>
            </a:r>
            <a:endParaRPr lang="en-US" sz="1200" dirty="0">
              <a:solidFill>
                <a:schemeClr val="bg2">
                  <a:lumMod val="10000"/>
                </a:schemeClr>
              </a:solidFill>
              <a:cs typeface="Calibri" panose="020F0502020204030204"/>
            </a:endParaRPr>
          </a:p>
          <a:p>
            <a:pPr marL="231775" indent="-231775">
              <a:buFont typeface="Arial" panose="020B0604020202020204" pitchFamily="34" charset="0"/>
              <a:buChar char="•"/>
            </a:pPr>
            <a:r>
              <a:rPr lang="en-US" sz="1200" dirty="0" err="1">
                <a:solidFill>
                  <a:schemeClr val="bg2">
                    <a:lumMod val="10000"/>
                  </a:schemeClr>
                </a:solidFill>
              </a:rPr>
              <a:t>Ambitieweb</a:t>
            </a:r>
            <a:r>
              <a:rPr lang="en-US" sz="1200" dirty="0">
                <a:solidFill>
                  <a:schemeClr val="bg2">
                    <a:lumMod val="10000"/>
                  </a:schemeClr>
                </a:solidFill>
              </a:rPr>
              <a:t> </a:t>
            </a:r>
            <a:r>
              <a:rPr lang="en-US" sz="1200" dirty="0" err="1">
                <a:solidFill>
                  <a:schemeClr val="bg2">
                    <a:lumMod val="10000"/>
                  </a:schemeClr>
                </a:solidFill>
              </a:rPr>
              <a:t>toegepast</a:t>
            </a:r>
            <a:r>
              <a:rPr lang="en-US" sz="1200" dirty="0">
                <a:solidFill>
                  <a:schemeClr val="bg2">
                    <a:lumMod val="10000"/>
                  </a:schemeClr>
                </a:solidFill>
              </a:rPr>
              <a:t> om concrete </a:t>
            </a:r>
            <a:r>
              <a:rPr lang="en-US" sz="1200" dirty="0" err="1">
                <a:solidFill>
                  <a:schemeClr val="bg2">
                    <a:lumMod val="10000"/>
                  </a:schemeClr>
                </a:solidFill>
              </a:rPr>
              <a:t>ambities</a:t>
            </a:r>
            <a:r>
              <a:rPr lang="en-US" sz="1200" dirty="0">
                <a:solidFill>
                  <a:schemeClr val="bg2">
                    <a:lumMod val="10000"/>
                  </a:schemeClr>
                </a:solidFill>
              </a:rPr>
              <a:t> op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stellen</a:t>
            </a:r>
            <a:endParaRPr lang="en-US" sz="1200" dirty="0">
              <a:solidFill>
                <a:schemeClr val="bg2">
                  <a:lumMod val="10000"/>
                </a:schemeClr>
              </a:solidFill>
              <a:cs typeface="Calibri"/>
            </a:endParaRPr>
          </a:p>
          <a:p>
            <a:pPr>
              <a:buFont typeface="Wingdings" pitchFamily="2" charset="2"/>
            </a:pPr>
            <a:endParaRPr lang="nl-NL" sz="1200" i="1" dirty="0">
              <a:solidFill>
                <a:srgbClr val="000000"/>
              </a:solidFill>
              <a:cs typeface="Calibri"/>
            </a:endParaRPr>
          </a:p>
          <a:p>
            <a:pPr marL="0" indent="0">
              <a:buFont typeface="Wingdings" pitchFamily="2" charset="2"/>
              <a:buNone/>
            </a:pPr>
            <a:r>
              <a:rPr lang="nl-NL" b="0" i="1" dirty="0"/>
              <a:t>Wat had er beter gekund?</a:t>
            </a:r>
          </a:p>
          <a:p>
            <a:pPr marL="232182" indent="-232182">
              <a:buFont typeface="Arial" panose="020B0604020202020204" pitchFamily="34" charset="0"/>
              <a:buChar char="•"/>
            </a:pPr>
            <a:r>
              <a:rPr lang="en-US" sz="1200" dirty="0">
                <a:solidFill>
                  <a:schemeClr val="bg2">
                    <a:lumMod val="10000"/>
                  </a:schemeClr>
                </a:solidFill>
              </a:rPr>
              <a:t>Er </a:t>
            </a:r>
            <a:r>
              <a:rPr lang="en-US" sz="1200" dirty="0" err="1">
                <a:solidFill>
                  <a:schemeClr val="bg2">
                    <a:lumMod val="10000"/>
                  </a:schemeClr>
                </a:solidFill>
              </a:rPr>
              <a:t>hadden</a:t>
            </a:r>
            <a:r>
              <a:rPr lang="en-US" sz="1200" dirty="0">
                <a:solidFill>
                  <a:schemeClr val="bg2">
                    <a:lumMod val="10000"/>
                  </a:schemeClr>
                </a:solidFill>
              </a:rPr>
              <a:t> </a:t>
            </a:r>
            <a:r>
              <a:rPr lang="en-US" sz="1200" dirty="0" err="1">
                <a:solidFill>
                  <a:schemeClr val="bg2">
                    <a:lumMod val="10000"/>
                  </a:schemeClr>
                </a:solidFill>
              </a:rPr>
              <a:t>vaker</a:t>
            </a:r>
            <a:r>
              <a:rPr lang="en-US" sz="1200" dirty="0">
                <a:solidFill>
                  <a:schemeClr val="bg2">
                    <a:lumMod val="10000"/>
                  </a:schemeClr>
                </a:solidFill>
              </a:rPr>
              <a:t> </a:t>
            </a:r>
            <a:r>
              <a:rPr lang="en-US" sz="1200" dirty="0" err="1">
                <a:solidFill>
                  <a:schemeClr val="bg2">
                    <a:lumMod val="10000"/>
                  </a:schemeClr>
                </a:solidFill>
              </a:rPr>
              <a:t>hogere</a:t>
            </a:r>
            <a:r>
              <a:rPr lang="en-US" sz="1200" dirty="0">
                <a:solidFill>
                  <a:schemeClr val="bg2">
                    <a:lumMod val="10000"/>
                  </a:schemeClr>
                </a:solidFill>
              </a:rPr>
              <a:t> </a:t>
            </a:r>
            <a:r>
              <a:rPr lang="en-US" sz="1200" dirty="0" err="1">
                <a:solidFill>
                  <a:schemeClr val="bg2">
                    <a:lumMod val="10000"/>
                  </a:schemeClr>
                </a:solidFill>
              </a:rPr>
              <a:t>niveaus</a:t>
            </a:r>
            <a:r>
              <a:rPr lang="en-US" sz="1200" dirty="0">
                <a:solidFill>
                  <a:schemeClr val="bg2">
                    <a:lumMod val="10000"/>
                  </a:schemeClr>
                </a:solidFill>
              </a:rPr>
              <a:t> van </a:t>
            </a:r>
            <a:r>
              <a:rPr lang="en-US" sz="1200" dirty="0" err="1">
                <a:solidFill>
                  <a:schemeClr val="bg2">
                    <a:lumMod val="10000"/>
                  </a:schemeClr>
                </a:solidFill>
              </a:rPr>
              <a:t>gunnings</a:t>
            </a:r>
            <a:r>
              <a:rPr lang="en-US" sz="1200" dirty="0">
                <a:solidFill>
                  <a:schemeClr val="bg2">
                    <a:lumMod val="10000"/>
                  </a:schemeClr>
                </a:solidFill>
              </a:rPr>
              <a:t>-criteria </a:t>
            </a:r>
            <a:r>
              <a:rPr lang="en-US" sz="1200" dirty="0" err="1">
                <a:solidFill>
                  <a:schemeClr val="bg2">
                    <a:lumMod val="10000"/>
                  </a:schemeClr>
                </a:solidFill>
              </a:rPr>
              <a:t>kunnen</a:t>
            </a:r>
            <a:r>
              <a:rPr lang="en-US" sz="1200" dirty="0">
                <a:solidFill>
                  <a:schemeClr val="bg2">
                    <a:lumMod val="10000"/>
                  </a:schemeClr>
                </a:solidFill>
              </a:rPr>
              <a:t> </a:t>
            </a:r>
            <a:r>
              <a:rPr lang="en-US" sz="1200" dirty="0" err="1">
                <a:solidFill>
                  <a:schemeClr val="bg2">
                    <a:lumMod val="10000"/>
                  </a:schemeClr>
                </a:solidFill>
              </a:rPr>
              <a:t>worden</a:t>
            </a:r>
            <a:r>
              <a:rPr lang="en-US" sz="1200" dirty="0">
                <a:solidFill>
                  <a:schemeClr val="bg2">
                    <a:lumMod val="10000"/>
                  </a:schemeClr>
                </a:solidFill>
              </a:rPr>
              <a:t> </a:t>
            </a:r>
            <a:r>
              <a:rPr lang="en-US" sz="1200" dirty="0" err="1">
                <a:solidFill>
                  <a:schemeClr val="bg2">
                    <a:lumMod val="10000"/>
                  </a:schemeClr>
                </a:solidFill>
              </a:rPr>
              <a:t>toegepast</a:t>
            </a:r>
            <a:endParaRPr lang="en-US" sz="1200" dirty="0">
              <a:solidFill>
                <a:schemeClr val="bg2">
                  <a:lumMod val="10000"/>
                </a:schemeClr>
              </a:solidFill>
            </a:endParaRPr>
          </a:p>
          <a:p>
            <a:pPr marL="232182" indent="-232182">
              <a:buFont typeface="Arial" panose="020B0604020202020204" pitchFamily="34" charset="0"/>
              <a:buChar char="•"/>
            </a:pPr>
            <a:r>
              <a:rPr lang="en-US" sz="1200" dirty="0">
                <a:solidFill>
                  <a:schemeClr val="bg2">
                    <a:lumMod val="10000"/>
                  </a:schemeClr>
                </a:solidFill>
              </a:rPr>
              <a:t>Er </a:t>
            </a:r>
            <a:r>
              <a:rPr lang="en-US" sz="1200" dirty="0" err="1">
                <a:solidFill>
                  <a:schemeClr val="bg2">
                    <a:lumMod val="10000"/>
                  </a:schemeClr>
                </a:solidFill>
              </a:rPr>
              <a:t>zijn</a:t>
            </a:r>
            <a:r>
              <a:rPr lang="en-US" sz="1200" dirty="0">
                <a:solidFill>
                  <a:schemeClr val="bg2">
                    <a:lumMod val="10000"/>
                  </a:schemeClr>
                </a:solidFill>
              </a:rPr>
              <a:t> </a:t>
            </a:r>
            <a:r>
              <a:rPr lang="en-US" sz="1200" dirty="0" err="1">
                <a:solidFill>
                  <a:schemeClr val="bg2">
                    <a:lumMod val="10000"/>
                  </a:schemeClr>
                </a:solidFill>
              </a:rPr>
              <a:t>nog</a:t>
            </a:r>
            <a:r>
              <a:rPr lang="en-US" sz="1200" dirty="0">
                <a:solidFill>
                  <a:schemeClr val="bg2">
                    <a:lumMod val="10000"/>
                  </a:schemeClr>
                </a:solidFill>
              </a:rPr>
              <a:t> </a:t>
            </a:r>
            <a:r>
              <a:rPr lang="en-US" sz="1200" dirty="0" err="1">
                <a:solidFill>
                  <a:schemeClr val="bg2">
                    <a:lumMod val="10000"/>
                  </a:schemeClr>
                </a:solidFill>
              </a:rPr>
              <a:t>niet</a:t>
            </a:r>
            <a:r>
              <a:rPr lang="en-US" sz="1200" dirty="0">
                <a:solidFill>
                  <a:schemeClr val="bg2">
                    <a:lumMod val="10000"/>
                  </a:schemeClr>
                </a:solidFill>
              </a:rPr>
              <a:t> </a:t>
            </a:r>
            <a:r>
              <a:rPr lang="en-US" sz="1200" dirty="0" err="1">
                <a:solidFill>
                  <a:schemeClr val="bg2">
                    <a:lumMod val="10000"/>
                  </a:schemeClr>
                </a:solidFill>
              </a:rPr>
              <a:t>genoeg</a:t>
            </a:r>
            <a:r>
              <a:rPr lang="en-US" sz="1200" dirty="0">
                <a:solidFill>
                  <a:schemeClr val="bg2">
                    <a:lumMod val="10000"/>
                  </a:schemeClr>
                </a:solidFill>
              </a:rPr>
              <a:t> </a:t>
            </a:r>
            <a:r>
              <a:rPr lang="en-US" sz="1200" dirty="0" err="1">
                <a:solidFill>
                  <a:schemeClr val="bg2">
                    <a:lumMod val="10000"/>
                  </a:schemeClr>
                </a:solidFill>
              </a:rPr>
              <a:t>hoogwaardige</a:t>
            </a:r>
            <a:r>
              <a:rPr lang="en-US" sz="1200" dirty="0">
                <a:solidFill>
                  <a:schemeClr val="bg2">
                    <a:lumMod val="10000"/>
                  </a:schemeClr>
                </a:solidFill>
              </a:rPr>
              <a:t> </a:t>
            </a:r>
            <a:r>
              <a:rPr lang="en-US" sz="1200" dirty="0" err="1">
                <a:solidFill>
                  <a:schemeClr val="bg2">
                    <a:lumMod val="10000"/>
                  </a:schemeClr>
                </a:solidFill>
              </a:rPr>
              <a:t>vegetarische</a:t>
            </a:r>
            <a:r>
              <a:rPr lang="en-US" sz="1200" dirty="0">
                <a:solidFill>
                  <a:schemeClr val="bg2">
                    <a:lumMod val="10000"/>
                  </a:schemeClr>
                </a:solidFill>
              </a:rPr>
              <a:t> </a:t>
            </a:r>
            <a:r>
              <a:rPr lang="en-US" sz="1200" dirty="0" err="1">
                <a:solidFill>
                  <a:schemeClr val="bg2">
                    <a:lumMod val="10000"/>
                  </a:schemeClr>
                </a:solidFill>
              </a:rPr>
              <a:t>opties</a:t>
            </a:r>
            <a:r>
              <a:rPr lang="en-US" sz="1200" dirty="0">
                <a:solidFill>
                  <a:schemeClr val="bg2">
                    <a:lumMod val="10000"/>
                  </a:schemeClr>
                </a:solidFill>
              </a:rPr>
              <a:t> in de </a:t>
            </a:r>
            <a:r>
              <a:rPr lang="en-US" sz="1200" dirty="0" err="1">
                <a:solidFill>
                  <a:schemeClr val="bg2">
                    <a:lumMod val="10000"/>
                  </a:schemeClr>
                </a:solidFill>
              </a:rPr>
              <a:t>cafetaria</a:t>
            </a:r>
            <a:endParaRPr lang="en-US" sz="1200" dirty="0">
              <a:solidFill>
                <a:schemeClr val="bg2">
                  <a:lumMod val="10000"/>
                </a:schemeClr>
              </a:solidFill>
            </a:endParaRPr>
          </a:p>
          <a:p>
            <a:pPr marL="232182" indent="-232182">
              <a:buFont typeface="Arial" panose="020B0604020202020204" pitchFamily="34" charset="0"/>
              <a:buChar char="•"/>
            </a:pPr>
            <a:r>
              <a:rPr lang="en-US" sz="1200" dirty="0">
                <a:solidFill>
                  <a:schemeClr val="bg2">
                    <a:lumMod val="10000"/>
                  </a:schemeClr>
                </a:solidFill>
              </a:rPr>
              <a:t>De </a:t>
            </a:r>
            <a:r>
              <a:rPr lang="en-US" sz="1200" dirty="0" err="1">
                <a:solidFill>
                  <a:schemeClr val="bg2">
                    <a:lumMod val="10000"/>
                  </a:schemeClr>
                </a:solidFill>
              </a:rPr>
              <a:t>sessie</a:t>
            </a:r>
            <a:r>
              <a:rPr lang="en-US" sz="1200" dirty="0">
                <a:solidFill>
                  <a:schemeClr val="bg2">
                    <a:lumMod val="10000"/>
                  </a:schemeClr>
                </a:solidFill>
              </a:rPr>
              <a:t> met </a:t>
            </a:r>
            <a:r>
              <a:rPr lang="en-US" sz="1200" dirty="0" err="1">
                <a:solidFill>
                  <a:schemeClr val="bg2">
                    <a:lumMod val="10000"/>
                  </a:schemeClr>
                </a:solidFill>
              </a:rPr>
              <a:t>inkopers</a:t>
            </a:r>
            <a:r>
              <a:rPr lang="en-US" sz="1200" dirty="0">
                <a:solidFill>
                  <a:schemeClr val="bg2">
                    <a:lumMod val="10000"/>
                  </a:schemeClr>
                </a:solidFill>
              </a:rPr>
              <a:t> </a:t>
            </a:r>
            <a:r>
              <a:rPr lang="en-US" sz="1200" dirty="0" err="1">
                <a:solidFill>
                  <a:schemeClr val="bg2">
                    <a:lumMod val="10000"/>
                  </a:schemeClr>
                </a:solidFill>
              </a:rPr>
              <a:t>uit</a:t>
            </a:r>
            <a:r>
              <a:rPr lang="en-US" sz="1200" dirty="0">
                <a:solidFill>
                  <a:schemeClr val="bg2">
                    <a:lumMod val="10000"/>
                  </a:schemeClr>
                </a:solidFill>
              </a:rPr>
              <a:t> de </a:t>
            </a:r>
            <a:r>
              <a:rPr lang="en-US" sz="1200" dirty="0" err="1">
                <a:solidFill>
                  <a:schemeClr val="bg2">
                    <a:lumMod val="10000"/>
                  </a:schemeClr>
                </a:solidFill>
              </a:rPr>
              <a:t>omgeving</a:t>
            </a:r>
            <a:r>
              <a:rPr lang="en-US" sz="1200" dirty="0">
                <a:solidFill>
                  <a:schemeClr val="bg2">
                    <a:lumMod val="10000"/>
                  </a:schemeClr>
                </a:solidFill>
              </a:rPr>
              <a:t> om MVOI-</a:t>
            </a:r>
            <a:r>
              <a:rPr lang="en-US" sz="1200" dirty="0" err="1">
                <a:solidFill>
                  <a:schemeClr val="bg2">
                    <a:lumMod val="10000"/>
                  </a:schemeClr>
                </a:solidFill>
              </a:rPr>
              <a:t>ervaringen</a:t>
            </a:r>
            <a:r>
              <a:rPr lang="en-US" sz="1200" dirty="0">
                <a:solidFill>
                  <a:schemeClr val="bg2">
                    <a:lumMod val="10000"/>
                  </a:schemeClr>
                </a:solidFill>
              </a:rPr>
              <a:t> </a:t>
            </a:r>
            <a:r>
              <a:rPr lang="en-US" sz="1200" dirty="0" err="1">
                <a:solidFill>
                  <a:schemeClr val="bg2">
                    <a:lumMod val="10000"/>
                  </a:schemeClr>
                </a:solidFill>
              </a:rPr>
              <a:t>uit</a:t>
            </a:r>
            <a:r>
              <a:rPr lang="en-US" sz="1200" dirty="0">
                <a:solidFill>
                  <a:schemeClr val="bg2">
                    <a:lumMod val="10000"/>
                  </a:schemeClr>
                </a:solidFill>
              </a:rPr>
              <a:t>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wisselen</a:t>
            </a:r>
            <a:r>
              <a:rPr lang="en-US" sz="1200" dirty="0">
                <a:solidFill>
                  <a:schemeClr val="bg2">
                    <a:lumMod val="10000"/>
                  </a:schemeClr>
                </a:solidFill>
              </a:rPr>
              <a:t> </a:t>
            </a:r>
            <a:r>
              <a:rPr lang="en-US" sz="1200" dirty="0" err="1">
                <a:solidFill>
                  <a:schemeClr val="bg2">
                    <a:lumMod val="10000"/>
                  </a:schemeClr>
                </a:solidFill>
              </a:rPr>
              <a:t>heeft</a:t>
            </a:r>
            <a:r>
              <a:rPr lang="en-US" sz="1200" dirty="0">
                <a:solidFill>
                  <a:schemeClr val="bg2">
                    <a:lumMod val="10000"/>
                  </a:schemeClr>
                </a:solidFill>
              </a:rPr>
              <a:t> </a:t>
            </a:r>
            <a:r>
              <a:rPr lang="en-US" sz="1200" dirty="0" err="1">
                <a:solidFill>
                  <a:schemeClr val="bg2">
                    <a:lumMod val="10000"/>
                  </a:schemeClr>
                </a:solidFill>
              </a:rPr>
              <a:t>nog</a:t>
            </a:r>
            <a:r>
              <a:rPr lang="en-US" sz="1200" dirty="0">
                <a:solidFill>
                  <a:schemeClr val="bg2">
                    <a:lumMod val="10000"/>
                  </a:schemeClr>
                </a:solidFill>
              </a:rPr>
              <a:t> </a:t>
            </a:r>
            <a:r>
              <a:rPr lang="en-US" sz="1200" dirty="0" err="1">
                <a:solidFill>
                  <a:schemeClr val="bg2">
                    <a:lumMod val="10000"/>
                  </a:schemeClr>
                </a:solidFill>
              </a:rPr>
              <a:t>niet</a:t>
            </a:r>
            <a:r>
              <a:rPr lang="en-US" sz="1200" dirty="0">
                <a:solidFill>
                  <a:schemeClr val="bg2">
                    <a:lumMod val="10000"/>
                  </a:schemeClr>
                </a:solidFill>
              </a:rPr>
              <a:t> </a:t>
            </a:r>
            <a:r>
              <a:rPr lang="en-US" sz="1200" dirty="0" err="1">
                <a:solidFill>
                  <a:schemeClr val="bg2">
                    <a:lumMod val="10000"/>
                  </a:schemeClr>
                </a:solidFill>
              </a:rPr>
              <a:t>plaatsgevonden</a:t>
            </a:r>
            <a:endParaRPr lang="en-US" sz="1200" dirty="0">
              <a:solidFill>
                <a:schemeClr val="bg2">
                  <a:lumMod val="10000"/>
                </a:schemeClr>
              </a:solidFill>
            </a:endParaRPr>
          </a:p>
          <a:p>
            <a:pPr marL="0" indent="0">
              <a:buFont typeface="Wingdings" pitchFamily="2" charset="2"/>
              <a:buNone/>
            </a:pPr>
            <a:endParaRPr lang="nl-NL" b="0" i="1" dirty="0"/>
          </a:p>
          <a:p>
            <a:pPr marL="0" indent="0">
              <a:buFont typeface="Wingdings" pitchFamily="2" charset="2"/>
              <a:buNone/>
            </a:pPr>
            <a:r>
              <a:rPr lang="nl-NL" b="0" i="1" dirty="0"/>
              <a:t>Waar moeten we op letten komend jaar? </a:t>
            </a:r>
          </a:p>
          <a:p>
            <a:pPr marL="232182" indent="-232182">
              <a:buFont typeface="Arial" panose="020B0604020202020204" pitchFamily="34" charset="0"/>
              <a:buChar char="•"/>
            </a:pPr>
            <a:r>
              <a:rPr lang="nl-NL" sz="1200" dirty="0">
                <a:solidFill>
                  <a:schemeClr val="bg2">
                    <a:lumMod val="10000"/>
                  </a:schemeClr>
                </a:solidFill>
              </a:rPr>
              <a:t>De MVI-criteriatool vaker toepassen</a:t>
            </a:r>
          </a:p>
          <a:p>
            <a:pPr marL="231775" indent="-231775">
              <a:buFont typeface="Arial" panose="020B0604020202020204" pitchFamily="34" charset="0"/>
              <a:buChar char="•"/>
            </a:pPr>
            <a:r>
              <a:rPr lang="nl-NL" sz="1200" dirty="0">
                <a:solidFill>
                  <a:schemeClr val="bg2">
                    <a:lumMod val="10000"/>
                  </a:schemeClr>
                </a:solidFill>
              </a:rPr>
              <a:t>Een kennisdeling event opzetten met omliggende gemeentes</a:t>
            </a:r>
            <a:r>
              <a:rPr lang="nl-NL" dirty="0">
                <a:solidFill>
                  <a:schemeClr val="bg2">
                    <a:lumMod val="10000"/>
                  </a:schemeClr>
                </a:solidFill>
              </a:rPr>
              <a:t> in de regio </a:t>
            </a:r>
            <a:endParaRPr lang="nl-NL" sz="1200" dirty="0">
              <a:solidFill>
                <a:schemeClr val="bg2">
                  <a:lumMod val="10000"/>
                </a:schemeClr>
              </a:solidFill>
              <a:cs typeface="Calibri" panose="020F0502020204030204"/>
            </a:endParaRPr>
          </a:p>
          <a:p>
            <a:pPr marL="231775" indent="-231775">
              <a:buFont typeface="Arial" panose="020B0604020202020204" pitchFamily="34" charset="0"/>
              <a:buChar char="•"/>
            </a:pPr>
            <a:r>
              <a:rPr lang="nl-NL" dirty="0">
                <a:solidFill>
                  <a:schemeClr val="bg2">
                    <a:lumMod val="10000"/>
                  </a:schemeClr>
                </a:solidFill>
              </a:rPr>
              <a:t>Training over</a:t>
            </a:r>
            <a:r>
              <a:rPr lang="nl-NL" sz="1200" dirty="0">
                <a:solidFill>
                  <a:schemeClr val="bg2">
                    <a:lumMod val="10000"/>
                  </a:schemeClr>
                </a:solidFill>
              </a:rPr>
              <a:t> MVOI voor opdrachtgevers </a:t>
            </a:r>
            <a:r>
              <a:rPr lang="nl-NL" dirty="0">
                <a:solidFill>
                  <a:schemeClr val="bg2">
                    <a:lumMod val="10000"/>
                  </a:schemeClr>
                </a:solidFill>
              </a:rPr>
              <a:t>organiseren om ze beter te betrekken</a:t>
            </a:r>
            <a:endParaRPr lang="nl-NL" sz="1200" dirty="0">
              <a:solidFill>
                <a:schemeClr val="bg2">
                  <a:lumMod val="10000"/>
                </a:schemeClr>
              </a:solidFill>
              <a:cs typeface="Calibri" panose="020F0502020204030204"/>
            </a:endParaRPr>
          </a:p>
          <a:p>
            <a:pPr marL="0" indent="0">
              <a:buFont typeface="Wingdings" pitchFamily="2" charset="2"/>
              <a:buNone/>
            </a:pPr>
            <a:endParaRPr lang="nl-NL" b="1" dirty="0"/>
          </a:p>
          <a:p>
            <a:pPr marL="0" indent="0">
              <a:buFont typeface="Wingdings" pitchFamily="2" charset="2"/>
              <a:buNone/>
            </a:pPr>
            <a:r>
              <a:rPr lang="nl-NL" b="1" dirty="0"/>
              <a:t>Praktijkvoorbeeld:</a:t>
            </a:r>
          </a:p>
          <a:p>
            <a:pPr algn="just">
              <a:spcBef>
                <a:spcPts val="488"/>
              </a:spcBef>
            </a:pPr>
            <a:r>
              <a:rPr lang="nl-NL" sz="1200" b="1" dirty="0">
                <a:solidFill>
                  <a:srgbClr val="76D2B6"/>
                </a:solidFill>
                <a:hlinkClick r:id="rId3">
                  <a:extLst>
                    <a:ext uri="{A12FA001-AC4F-418D-AE19-62706E023703}">
                      <ahyp:hlinkClr xmlns:ahyp="http://schemas.microsoft.com/office/drawing/2018/hyperlinkcolor" val="tx"/>
                    </a:ext>
                  </a:extLst>
                </a:hlinkClick>
              </a:rPr>
              <a:t>Veiligheidsregio Rotterdam Rijnland</a:t>
            </a:r>
            <a:r>
              <a:rPr lang="nl-NL" sz="1200" b="1" dirty="0">
                <a:solidFill>
                  <a:srgbClr val="76D2B6"/>
                </a:solidFill>
              </a:rPr>
              <a:t> </a:t>
            </a:r>
            <a:r>
              <a:rPr lang="nl-NL" sz="1200" b="1" dirty="0">
                <a:solidFill>
                  <a:schemeClr val="tx1"/>
                </a:solidFill>
              </a:rPr>
              <a:t>(p.27) </a:t>
            </a:r>
            <a:r>
              <a:rPr lang="nl-NL" sz="1200" dirty="0">
                <a:solidFill>
                  <a:schemeClr val="tx1"/>
                </a:solidFill>
              </a:rPr>
              <a:t>heeft een overzicht gemaakt hoe  de indicatoren jaarlijks worden geëvalueerd. </a:t>
            </a:r>
          </a:p>
          <a:p>
            <a:pPr algn="just">
              <a:spcBef>
                <a:spcPts val="488"/>
              </a:spcBef>
            </a:pPr>
            <a:r>
              <a:rPr lang="nl-NL" sz="1200" dirty="0">
                <a:solidFill>
                  <a:schemeClr val="tx1"/>
                </a:solidFill>
                <a:sym typeface="Wingdings" pitchFamily="2" charset="2"/>
              </a:rPr>
              <a:t>https://www.pianoo.nl/sites/default/files/media/documents/2023-02/mvi_actieplan_2022_-_2025_veiligheidsregio_rotterdam_rijnmond.pdf</a:t>
            </a:r>
            <a:endParaRPr lang="nl-NL"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dirty="0">
                <a:solidFill>
                  <a:schemeClr val="bg2">
                    <a:lumMod val="10000"/>
                  </a:schemeClr>
                </a:solidFill>
              </a:rPr>
              <a:t>De </a:t>
            </a:r>
            <a:r>
              <a:rPr lang="nl-NL" sz="1200" b="1" dirty="0">
                <a:solidFill>
                  <a:srgbClr val="76D2B6"/>
                </a:solidFill>
                <a:hlinkClick r:id="rId4">
                  <a:extLst>
                    <a:ext uri="{A12FA001-AC4F-418D-AE19-62706E023703}">
                      <ahyp:hlinkClr xmlns:ahyp="http://schemas.microsoft.com/office/drawing/2018/hyperlinkcolor" val="tx"/>
                    </a:ext>
                  </a:extLst>
                </a:hlinkClick>
              </a:rPr>
              <a:t>Technische Universiteit Eindhoven </a:t>
            </a:r>
            <a:r>
              <a:rPr lang="nl-NL" sz="1200" b="1" dirty="0">
                <a:solidFill>
                  <a:schemeClr val="tx1">
                    <a:lumMod val="95000"/>
                    <a:lumOff val="5000"/>
                  </a:schemeClr>
                </a:solidFill>
              </a:rPr>
              <a:t>(p.13) </a:t>
            </a:r>
            <a:r>
              <a:rPr lang="nl-NL" sz="1200" dirty="0">
                <a:solidFill>
                  <a:schemeClr val="bg2">
                    <a:lumMod val="10000"/>
                  </a:schemeClr>
                </a:solidFill>
              </a:rPr>
              <a:t>heeft de evaluatie opgenomen in het MVI-actieplan.   </a:t>
            </a:r>
            <a:endParaRPr lang="nl-NL" sz="1200" b="1"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nl-NL" sz="1200" dirty="0">
                <a:solidFill>
                  <a:schemeClr val="bg2">
                    <a:lumMod val="10000"/>
                  </a:schemeClr>
                </a:solidFill>
                <a:sym typeface="Wingdings" pitchFamily="2" charset="2"/>
              </a:rPr>
              <a:t> https://www.pianoo.nl/sites/default/files/media/documents/Manifest-MVI-Actieplan-Technische-Universiteit-Eindhoven.pdf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nl-NL" b="1" dirty="0"/>
          </a:p>
          <a:p>
            <a:pPr marL="0" indent="0">
              <a:buFont typeface="Wingdings" pitchFamily="2" charset="2"/>
              <a:buNone/>
            </a:pPr>
            <a:r>
              <a:rPr lang="nl-NL" b="1" dirty="0"/>
              <a:t>Tools en handreikingen:</a:t>
            </a:r>
          </a:p>
          <a:p>
            <a:r>
              <a:rPr lang="nl-NL" sz="1200" b="0" dirty="0">
                <a:solidFill>
                  <a:schemeClr val="bg2">
                    <a:lumMod val="10000"/>
                  </a:schemeClr>
                </a:solidFill>
              </a:rPr>
              <a:t>De</a:t>
            </a:r>
            <a:r>
              <a:rPr lang="nl-NL" sz="1200" b="0" dirty="0">
                <a:solidFill>
                  <a:srgbClr val="76D2B6"/>
                </a:solidFill>
              </a:rPr>
              <a:t> </a:t>
            </a:r>
            <a:r>
              <a:rPr lang="nl-NL" sz="1200" b="0" dirty="0">
                <a:solidFill>
                  <a:srgbClr val="76D2B6"/>
                </a:solidFill>
                <a:hlinkClick r:id="rId5">
                  <a:extLst>
                    <a:ext uri="{A12FA001-AC4F-418D-AE19-62706E023703}">
                      <ahyp:hlinkClr xmlns:ahyp="http://schemas.microsoft.com/office/drawing/2018/hyperlinkcolor" val="tx"/>
                    </a:ext>
                  </a:extLst>
                </a:hlinkClick>
              </a:rPr>
              <a:t>MVI zelf evaluatie tool</a:t>
            </a:r>
            <a:r>
              <a:rPr lang="nl-NL" sz="1200" b="0" dirty="0">
                <a:solidFill>
                  <a:srgbClr val="76D2B6"/>
                </a:solidFill>
              </a:rPr>
              <a:t> </a:t>
            </a:r>
            <a:r>
              <a:rPr lang="nl-NL" sz="1200" dirty="0">
                <a:solidFill>
                  <a:schemeClr val="bg2">
                    <a:lumMod val="10000"/>
                  </a:schemeClr>
                </a:solidFill>
              </a:rPr>
              <a:t>of de </a:t>
            </a:r>
            <a:r>
              <a:rPr lang="nl-NL" sz="1200" b="0" dirty="0" err="1">
                <a:solidFill>
                  <a:srgbClr val="76D2B6"/>
                </a:solidFill>
                <a:hlinkClick r:id="rId6">
                  <a:extLst>
                    <a:ext uri="{A12FA001-AC4F-418D-AE19-62706E023703}">
                      <ahyp:hlinkClr xmlns:ahyp="http://schemas.microsoft.com/office/drawing/2018/hyperlinkcolor" val="tx"/>
                    </a:ext>
                  </a:extLst>
                </a:hlinkClick>
              </a:rPr>
              <a:t>webtool</a:t>
            </a:r>
            <a:r>
              <a:rPr lang="nl-NL" sz="1200" b="0" dirty="0">
                <a:solidFill>
                  <a:srgbClr val="76D2B6"/>
                </a:solidFill>
                <a:hlinkClick r:id="rId6">
                  <a:extLst>
                    <a:ext uri="{A12FA001-AC4F-418D-AE19-62706E023703}">
                      <ahyp:hlinkClr xmlns:ahyp="http://schemas.microsoft.com/office/drawing/2018/hyperlinkcolor" val="tx"/>
                    </a:ext>
                  </a:extLst>
                </a:hlinkClick>
              </a:rPr>
              <a:t> ISO 20400</a:t>
            </a:r>
            <a:r>
              <a:rPr lang="nl-NL" sz="1200" b="0" dirty="0">
                <a:solidFill>
                  <a:srgbClr val="8FCAE7"/>
                </a:solidFill>
              </a:rPr>
              <a:t> </a:t>
            </a:r>
            <a:r>
              <a:rPr lang="nl-NL" sz="1200" b="0" dirty="0">
                <a:solidFill>
                  <a:schemeClr val="bg2">
                    <a:lumMod val="10000"/>
                  </a:schemeClr>
                </a:solidFill>
              </a:rPr>
              <a:t>bieden inzicht in de prestaties en vorderingen op het gebied van MVI. </a:t>
            </a:r>
          </a:p>
          <a:p>
            <a:r>
              <a:rPr lang="nl-NL" sz="1200" b="0" dirty="0">
                <a:solidFill>
                  <a:schemeClr val="bg2">
                    <a:lumMod val="10000"/>
                  </a:schemeClr>
                </a:solidFill>
                <a:sym typeface="Wingdings" pitchFamily="2" charset="2"/>
              </a:rPr>
              <a:t> https://mvizet.nl/accounts/login/?next=/ </a:t>
            </a:r>
          </a:p>
          <a:p>
            <a:r>
              <a:rPr lang="nl-NL" sz="1200" b="0" dirty="0">
                <a:solidFill>
                  <a:schemeClr val="bg2">
                    <a:lumMod val="10000"/>
                  </a:schemeClr>
                </a:solidFill>
                <a:sym typeface="Wingdings" pitchFamily="2" charset="2"/>
              </a:rPr>
              <a:t> https://www.pianoo.nl/nl/webtool-implementatie-iso-20400 </a:t>
            </a:r>
            <a:endParaRPr lang="nl-NL" sz="1200" b="0" dirty="0">
              <a:solidFill>
                <a:schemeClr val="bg2">
                  <a:lumMod val="1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10</a:t>
            </a:fld>
            <a:endParaRPr lang="nl-NL"/>
          </a:p>
        </p:txBody>
      </p:sp>
    </p:spTree>
    <p:extLst>
      <p:ext uri="{BB962C8B-B14F-4D97-AF65-F5344CB8AC3E}">
        <p14:creationId xmlns:p14="http://schemas.microsoft.com/office/powerpoint/2010/main" val="367923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E5305B94-80E2-4870-B7E2-C862E8FD23C6}"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708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D0BF3D0-250E-4B07-AA35-5461F2E375E7}"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87445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59DE702-2033-490A-ADA0-B33C6A8A0034}"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27657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871" y="2939125"/>
            <a:ext cx="8970259" cy="558294"/>
          </a:xfrm>
        </p:spPr>
        <p:txBody>
          <a:bodyPr lIns="0" tIns="0" rIns="0" bIns="0"/>
          <a:lstStyle>
            <a:lvl1pPr>
              <a:defRPr sz="2948" b="1" i="0">
                <a:solidFill>
                  <a:srgbClr val="003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6E66002-4676-4DAD-84F3-73E849A5CFCC}" type="datetime1">
              <a:rPr lang="en-US" smtClean="0"/>
              <a:t>12/6/2023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34334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B881092-3371-4A6A-85E2-C96C42B60D6C}"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86803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FF84F93-1496-48B4-8F30-4502AFA7A24B}" type="datetime1">
              <a:rPr lang="en-US" smtClean="0"/>
              <a:t>12/6/2023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888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0540B72-66D4-4870-8024-3E4EA4C8FBE8}"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25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80BABC0-C037-47EE-9D7B-870B2A2457C9}" type="datetime1">
              <a:rPr lang="en-US" smtClean="0"/>
              <a:t>12/6/2023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4189505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94C709D-A1EB-4B7C-827E-8875455EFBD7}" type="datetime1">
              <a:rPr lang="en-US" smtClean="0"/>
              <a:t>12/6/2023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68954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E8C63-9A21-4E50-955E-5A212D5FF1C3}" type="datetime1">
              <a:rPr lang="en-US" smtClean="0"/>
              <a:t>12/6/2023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983306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4304BF9-7304-44A0-83B3-707B9010C79B}"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03874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059FBEF-A484-4241-8F34-7C7AC02AC51B}" type="datetime1">
              <a:rPr lang="en-US" smtClean="0"/>
              <a:t>12/6/2023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3643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49F33-9444-4BE3-B51B-63B5390A46E0}" type="datetime1">
              <a:rPr lang="en-US" smtClean="0"/>
              <a:t>12/6/2023</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6C55A-8218-F348-BEC3-CD9C475A1F3C}" type="slidenum">
              <a:rPr lang="nl-NL" smtClean="0"/>
              <a:t>‹nr.›</a:t>
            </a:fld>
            <a:endParaRPr lang="nl-NL"/>
          </a:p>
        </p:txBody>
      </p:sp>
      <p:sp>
        <p:nvSpPr>
          <p:cNvPr id="8" name="Tekstvak 7">
            <a:extLst>
              <a:ext uri="{FF2B5EF4-FFF2-40B4-BE49-F238E27FC236}">
                <a16:creationId xmlns:a16="http://schemas.microsoft.com/office/drawing/2014/main" id="{22B5C7C1-4579-0687-5330-78426BC47BE9}"/>
              </a:ext>
            </a:extLst>
          </p:cNvPr>
          <p:cNvSpPr txBox="1"/>
          <p:nvPr userDrawn="1">
            <p:extLst>
              <p:ext uri="{1162E1C5-73C7-4A58-AE30-91384D911F3F}">
                <p184:classification xmlns:p184="http://schemas.microsoft.com/office/powerpoint/2018/4/main" val="ftr"/>
              </p:ext>
            </p:extLst>
          </p:nvPr>
        </p:nvSpPr>
        <p:spPr>
          <a:xfrm>
            <a:off x="0" y="67056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39835288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26" Type="http://schemas.openxmlformats.org/officeDocument/2006/relationships/image" Target="../media/image26.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4.sv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sv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 Id="rId27"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10">
            <a:extLst>
              <a:ext uri="{FF2B5EF4-FFF2-40B4-BE49-F238E27FC236}">
                <a16:creationId xmlns:a16="http://schemas.microsoft.com/office/drawing/2014/main" id="{289323B5-887F-4881-904B-0C61A06A13D3}"/>
              </a:ext>
            </a:extLst>
          </p:cNvPr>
          <p:cNvSpPr txBox="1"/>
          <p:nvPr/>
        </p:nvSpPr>
        <p:spPr>
          <a:xfrm>
            <a:off x="1033155" y="4194066"/>
            <a:ext cx="7819016" cy="1021477"/>
          </a:xfrm>
          <a:prstGeom prst="rect">
            <a:avLst/>
          </a:prstGeom>
        </p:spPr>
        <p:txBody>
          <a:bodyPr vert="horz" lIns="74295" tIns="37148" rIns="74295" bIns="37148" rtlCol="0" anchor="b">
            <a:normAutofit/>
          </a:bodyPr>
          <a:lstStyle/>
          <a:p>
            <a:pPr>
              <a:lnSpc>
                <a:spcPct val="90000"/>
              </a:lnSpc>
              <a:spcBef>
                <a:spcPct val="0"/>
              </a:spcBef>
              <a:spcAft>
                <a:spcPts val="488"/>
              </a:spcAft>
            </a:pPr>
            <a:endParaRPr lang="en-US" sz="2519" b="1">
              <a:latin typeface="+mj-lt"/>
              <a:ea typeface="+mj-ea"/>
              <a:cs typeface="+mj-cs"/>
            </a:endParaRPr>
          </a:p>
        </p:txBody>
      </p:sp>
      <p:grpSp>
        <p:nvGrpSpPr>
          <p:cNvPr id="15" name="Group 14">
            <a:extLst>
              <a:ext uri="{FF2B5EF4-FFF2-40B4-BE49-F238E27FC236}">
                <a16:creationId xmlns:a16="http://schemas.microsoft.com/office/drawing/2014/main" id="{4704E624-F1C5-41F3-A6D9-0E7D906677F8}"/>
              </a:ext>
            </a:extLst>
          </p:cNvPr>
          <p:cNvGrpSpPr/>
          <p:nvPr/>
        </p:nvGrpSpPr>
        <p:grpSpPr>
          <a:xfrm>
            <a:off x="1525693" y="797374"/>
            <a:ext cx="6854613" cy="4103176"/>
            <a:chOff x="2188590" y="998969"/>
            <a:chExt cx="8116478" cy="4885437"/>
          </a:xfrm>
        </p:grpSpPr>
        <p:pic>
          <p:nvPicPr>
            <p:cNvPr id="8" name="Picture 2">
              <a:extLst>
                <a:ext uri="{FF2B5EF4-FFF2-40B4-BE49-F238E27FC236}">
                  <a16:creationId xmlns:a16="http://schemas.microsoft.com/office/drawing/2014/main" id="{2A9C0DB5-2750-4290-B082-0334B2AFD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460" y="998969"/>
              <a:ext cx="6772430" cy="31062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84949E5-0911-4EAD-A092-8B9069F360A0}"/>
                </a:ext>
              </a:extLst>
            </p:cNvPr>
            <p:cNvSpPr/>
            <p:nvPr/>
          </p:nvSpPr>
          <p:spPr>
            <a:xfrm>
              <a:off x="2188590" y="4105257"/>
              <a:ext cx="8116478" cy="1779149"/>
            </a:xfrm>
            <a:prstGeom prst="rect">
              <a:avLst/>
            </a:prstGeom>
            <a:solidFill>
              <a:srgbClr val="F4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extBox 12">
              <a:extLst>
                <a:ext uri="{FF2B5EF4-FFF2-40B4-BE49-F238E27FC236}">
                  <a16:creationId xmlns:a16="http://schemas.microsoft.com/office/drawing/2014/main" id="{6D42DEEC-A63E-424D-B1EA-DD7600DE0036}"/>
                </a:ext>
              </a:extLst>
            </p:cNvPr>
            <p:cNvSpPr txBox="1"/>
            <p:nvPr/>
          </p:nvSpPr>
          <p:spPr>
            <a:xfrm>
              <a:off x="2403710" y="4253870"/>
              <a:ext cx="7661760" cy="14819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088" b="1" i="0" u="none" strike="noStrike" kern="1200" cap="none" spc="0" normalizeH="0" baseline="0" noProof="0">
                  <a:ln>
                    <a:noFill/>
                  </a:ln>
                  <a:solidFill>
                    <a:prstClr val="white"/>
                  </a:solidFill>
                  <a:effectLst/>
                  <a:uLnTx/>
                  <a:uFillTx/>
                  <a:latin typeface="Calibri" panose="020F0502020204030204"/>
                  <a:ea typeface="+mn-ea"/>
                  <a:cs typeface="+mn-cs"/>
                </a:rPr>
                <a:t>ACTIEPLAN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white"/>
                  </a:solidFill>
                  <a:effectLst/>
                  <a:uLnTx/>
                  <a:uFillTx/>
                  <a:latin typeface="Calibri" panose="020F0502020204030204"/>
                  <a:ea typeface="+mn-ea"/>
                  <a:cs typeface="+mn-cs"/>
                </a:rPr>
                <a:t>MAATSCHAPPELIJK VERANTWOORD OPDRACHTGEVEN EN INKOPEN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prstClr val="white"/>
                  </a:solidFill>
                  <a:effectLst/>
                  <a:uLnTx/>
                  <a:uFillTx/>
                  <a:latin typeface="Calibri" panose="020F0502020204030204"/>
                  <a:ea typeface="+mn-ea"/>
                  <a:cs typeface="+mn-cs"/>
                </a:rPr>
                <a:t>STARTER</a:t>
              </a:r>
              <a:endParaRPr kumimoji="0" lang="nl-NL"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BC21DBBE-872C-47ED-B22B-B66A5A216665}"/>
              </a:ext>
            </a:extLst>
          </p:cNvPr>
          <p:cNvSpPr/>
          <p:nvPr/>
        </p:nvSpPr>
        <p:spPr>
          <a:xfrm>
            <a:off x="372752" y="383994"/>
            <a:ext cx="9160496" cy="6202495"/>
          </a:xfrm>
          <a:prstGeom prst="rect">
            <a:avLst/>
          </a:prstGeom>
          <a:noFill/>
          <a:ln w="50800">
            <a:solidFill>
              <a:srgbClr val="F4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30" name="Picture 6" descr="P2I | Netherlands">
            <a:extLst>
              <a:ext uri="{FF2B5EF4-FFF2-40B4-BE49-F238E27FC236}">
                <a16:creationId xmlns:a16="http://schemas.microsoft.com/office/drawing/2014/main" id="{3398B08D-3463-4A83-8E19-7660E0161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9" y="271510"/>
            <a:ext cx="2324124" cy="413380"/>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89BCFE82-0EF1-2A49-AFB6-D9C6C3888613}"/>
              </a:ext>
            </a:extLst>
          </p:cNvPr>
          <p:cNvSpPr/>
          <p:nvPr/>
        </p:nvSpPr>
        <p:spPr>
          <a:xfrm>
            <a:off x="613458" y="5023413"/>
            <a:ext cx="8576841"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chemeClr val="tx1"/>
                </a:solidFill>
              </a:rPr>
              <a:t>[Invoegen: logo / Organisatie X]</a:t>
            </a:r>
          </a:p>
        </p:txBody>
      </p:sp>
    </p:spTree>
    <p:extLst>
      <p:ext uri="{BB962C8B-B14F-4D97-AF65-F5344CB8AC3E}">
        <p14:creationId xmlns:p14="http://schemas.microsoft.com/office/powerpoint/2010/main" val="306834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7324ED7D-B9FF-45D3-9EFB-E9070D756B6E}"/>
              </a:ext>
            </a:extLst>
          </p:cNvPr>
          <p:cNvSpPr txBox="1">
            <a:spLocks/>
          </p:cNvSpPr>
          <p:nvPr/>
        </p:nvSpPr>
        <p:spPr>
          <a:xfrm>
            <a:off x="577533" y="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76D2B6"/>
                </a:solidFill>
              </a:rPr>
              <a:t>Stap 7. Evaluatie</a:t>
            </a:r>
            <a:endParaRPr lang="en-US" sz="3250" b="1">
              <a:solidFill>
                <a:srgbClr val="76D2B6"/>
              </a:solidFill>
            </a:endParaRPr>
          </a:p>
        </p:txBody>
      </p:sp>
      <p:sp>
        <p:nvSpPr>
          <p:cNvPr id="14" name="Rectangle 1">
            <a:extLst>
              <a:ext uri="{FF2B5EF4-FFF2-40B4-BE49-F238E27FC236}">
                <a16:creationId xmlns:a16="http://schemas.microsoft.com/office/drawing/2014/main" id="{AF9404F8-C89C-6243-8C22-F487D72013AF}"/>
              </a:ext>
            </a:extLst>
          </p:cNvPr>
          <p:cNvSpPr/>
          <p:nvPr/>
        </p:nvSpPr>
        <p:spPr>
          <a:xfrm>
            <a:off x="577533" y="2249212"/>
            <a:ext cx="2690760" cy="3980006"/>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b="1">
                <a:solidFill>
                  <a:schemeClr val="bg2">
                    <a:lumMod val="10000"/>
                  </a:schemeClr>
                </a:solidFill>
              </a:rPr>
              <a:t>Wat ging er goed?</a:t>
            </a:r>
          </a:p>
          <a:p>
            <a:endParaRPr lang="nl-NL" sz="975" b="1">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139310" indent="-139310">
              <a:buFont typeface="Arial" panose="020B0604020202020204" pitchFamily="34" charset="0"/>
              <a:buChar char="•"/>
            </a:pPr>
            <a:endParaRPr lang="nl-NL" sz="853">
              <a:solidFill>
                <a:schemeClr val="bg2">
                  <a:lumMod val="10000"/>
                </a:schemeClr>
              </a:solidFill>
            </a:endParaRPr>
          </a:p>
        </p:txBody>
      </p:sp>
      <p:sp>
        <p:nvSpPr>
          <p:cNvPr id="15" name="Rectangle 31">
            <a:extLst>
              <a:ext uri="{FF2B5EF4-FFF2-40B4-BE49-F238E27FC236}">
                <a16:creationId xmlns:a16="http://schemas.microsoft.com/office/drawing/2014/main" id="{0CABE38A-394C-0A4A-9FF4-7FF0A509F529}"/>
              </a:ext>
            </a:extLst>
          </p:cNvPr>
          <p:cNvSpPr/>
          <p:nvPr/>
        </p:nvSpPr>
        <p:spPr>
          <a:xfrm>
            <a:off x="6534203" y="2249214"/>
            <a:ext cx="2690760" cy="3980003"/>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b="1">
                <a:solidFill>
                  <a:schemeClr val="bg2">
                    <a:lumMod val="10000"/>
                  </a:schemeClr>
                </a:solidFill>
              </a:rPr>
              <a:t>Waar moeten we op letten komend jaar? </a:t>
            </a:r>
          </a:p>
          <a:p>
            <a:endParaRPr lang="nl-NL" sz="975">
              <a:solidFill>
                <a:schemeClr val="bg2">
                  <a:lumMod val="10000"/>
                </a:schemeClr>
              </a:solidFill>
            </a:endParaRPr>
          </a:p>
          <a:p>
            <a:pPr marL="232184" indent="-232184">
              <a:buFont typeface="Arial" panose="020B0604020202020204" pitchFamily="34" charset="0"/>
              <a:buChar char="•"/>
            </a:pPr>
            <a:endParaRPr lang="nl-NL" sz="975">
              <a:solidFill>
                <a:schemeClr val="bg2">
                  <a:lumMod val="10000"/>
                </a:schemeClr>
              </a:solidFill>
            </a:endParaRPr>
          </a:p>
          <a:p>
            <a:pPr marL="232184" indent="-232184">
              <a:buFont typeface="Arial" panose="020B0604020202020204" pitchFamily="34" charset="0"/>
              <a:buChar char="•"/>
            </a:pPr>
            <a:endParaRPr lang="nl-NL" sz="975">
              <a:solidFill>
                <a:schemeClr val="bg2">
                  <a:lumMod val="10000"/>
                </a:schemeClr>
              </a:solidFill>
            </a:endParaRPr>
          </a:p>
          <a:p>
            <a:pPr marL="232184" indent="-232184">
              <a:buFont typeface="Arial" panose="020B0604020202020204" pitchFamily="34" charset="0"/>
              <a:buChar char="•"/>
            </a:pPr>
            <a:endParaRPr lang="nl-NL" sz="975">
              <a:solidFill>
                <a:schemeClr val="bg2">
                  <a:lumMod val="10000"/>
                </a:schemeClr>
              </a:solidFill>
            </a:endParaRPr>
          </a:p>
          <a:p>
            <a:endParaRPr lang="en-US" sz="813">
              <a:solidFill>
                <a:schemeClr val="bg2">
                  <a:lumMod val="10000"/>
                </a:schemeClr>
              </a:solidFill>
            </a:endParaRPr>
          </a:p>
          <a:p>
            <a:pPr marL="139310" indent="-139310">
              <a:buFont typeface="Arial" panose="020B0604020202020204" pitchFamily="34" charset="0"/>
              <a:buChar char="•"/>
            </a:pPr>
            <a:endParaRPr lang="nl-NL" sz="853">
              <a:solidFill>
                <a:schemeClr val="bg2">
                  <a:lumMod val="10000"/>
                </a:schemeClr>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10</a:t>
            </a:fld>
            <a:endParaRPr lang="nl-NL"/>
          </a:p>
        </p:txBody>
      </p:sp>
      <p:sp>
        <p:nvSpPr>
          <p:cNvPr id="40" name="Rectangle 1">
            <a:extLst>
              <a:ext uri="{FF2B5EF4-FFF2-40B4-BE49-F238E27FC236}">
                <a16:creationId xmlns:a16="http://schemas.microsoft.com/office/drawing/2014/main" id="{E011C99E-3272-4DF2-9265-CB79C5882F6C}"/>
              </a:ext>
            </a:extLst>
          </p:cNvPr>
          <p:cNvSpPr/>
          <p:nvPr/>
        </p:nvSpPr>
        <p:spPr>
          <a:xfrm>
            <a:off x="3555868" y="2249211"/>
            <a:ext cx="2690760" cy="3980002"/>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b="1">
                <a:solidFill>
                  <a:schemeClr val="bg2">
                    <a:lumMod val="10000"/>
                  </a:schemeClr>
                </a:solidFill>
              </a:rPr>
              <a:t>Wat had er beter gekund?</a:t>
            </a:r>
          </a:p>
          <a:p>
            <a:endParaRPr lang="en-US" sz="1400">
              <a:solidFill>
                <a:schemeClr val="bg2">
                  <a:lumMod val="10000"/>
                </a:schemeClr>
              </a:solidFill>
            </a:endParaRPr>
          </a:p>
          <a:p>
            <a:pPr marL="232184" indent="-232184">
              <a:buFont typeface="Arial" panose="020B0604020202020204" pitchFamily="34" charset="0"/>
              <a:buChar char="•"/>
            </a:pPr>
            <a:endParaRPr lang="en-US" sz="1400">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139310" indent="-139310">
              <a:buFont typeface="Arial" panose="020B0604020202020204" pitchFamily="34" charset="0"/>
              <a:buChar char="•"/>
            </a:pPr>
            <a:endParaRPr lang="nl-NL" sz="853">
              <a:solidFill>
                <a:schemeClr val="bg2">
                  <a:lumMod val="10000"/>
                </a:schemeClr>
              </a:solidFill>
            </a:endParaRPr>
          </a:p>
        </p:txBody>
      </p:sp>
      <p:sp>
        <p:nvSpPr>
          <p:cNvPr id="12" name="Rechthoek 19">
            <a:extLst>
              <a:ext uri="{FF2B5EF4-FFF2-40B4-BE49-F238E27FC236}">
                <a16:creationId xmlns:a16="http://schemas.microsoft.com/office/drawing/2014/main" id="{CA3FD9DA-000A-484B-AE20-2AD8DEED20F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p>
          <a:p>
            <a:pPr algn="ctr"/>
            <a:endParaRPr lang="nl-NL" sz="2400"/>
          </a:p>
        </p:txBody>
      </p:sp>
      <p:sp>
        <p:nvSpPr>
          <p:cNvPr id="10" name="Rechthoek 62">
            <a:extLst>
              <a:ext uri="{FF2B5EF4-FFF2-40B4-BE49-F238E27FC236}">
                <a16:creationId xmlns:a16="http://schemas.microsoft.com/office/drawing/2014/main" id="{E0DA33A1-9D98-DF5C-4CEA-39A935EB0BF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Tree>
    <p:extLst>
      <p:ext uri="{BB962C8B-B14F-4D97-AF65-F5344CB8AC3E}">
        <p14:creationId xmlns:p14="http://schemas.microsoft.com/office/powerpoint/2010/main" val="348310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61C10DC-939F-244C-A8D3-87395E939AF1}"/>
              </a:ext>
            </a:extLst>
          </p:cNvPr>
          <p:cNvSpPr txBox="1">
            <a:spLocks/>
          </p:cNvSpPr>
          <p:nvPr/>
        </p:nvSpPr>
        <p:spPr>
          <a:xfrm>
            <a:off x="602397" y="-716"/>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F99614"/>
                </a:solidFill>
              </a:rPr>
              <a:t>Inhoudsopgave</a:t>
            </a:r>
            <a:endParaRPr lang="en-US" sz="3250" b="1">
              <a:solidFill>
                <a:srgbClr val="F99614"/>
              </a:solidFill>
            </a:endParaRPr>
          </a:p>
        </p:txBody>
      </p:sp>
      <p:sp>
        <p:nvSpPr>
          <p:cNvPr id="2" name="Slide Number Placeholder 1">
            <a:extLst>
              <a:ext uri="{FF2B5EF4-FFF2-40B4-BE49-F238E27FC236}">
                <a16:creationId xmlns:a16="http://schemas.microsoft.com/office/drawing/2014/main" id="{B283B350-C150-422E-87D8-1E8EBD06C4C0}"/>
              </a:ext>
            </a:extLst>
          </p:cNvPr>
          <p:cNvSpPr>
            <a:spLocks noGrp="1"/>
          </p:cNvSpPr>
          <p:nvPr>
            <p:ph type="sldNum" sz="quarter" idx="12"/>
          </p:nvPr>
        </p:nvSpPr>
        <p:spPr/>
        <p:txBody>
          <a:bodyPr/>
          <a:lstStyle/>
          <a:p>
            <a:fld id="{2DF6C55A-8218-F348-BEC3-CD9C475A1F3C}" type="slidenum">
              <a:rPr lang="nl-NL" smtClean="0"/>
              <a:t>2</a:t>
            </a:fld>
            <a:endParaRPr lang="nl-NL"/>
          </a:p>
        </p:txBody>
      </p:sp>
      <p:sp>
        <p:nvSpPr>
          <p:cNvPr id="44" name="TextBox 69">
            <a:extLst>
              <a:ext uri="{FF2B5EF4-FFF2-40B4-BE49-F238E27FC236}">
                <a16:creationId xmlns:a16="http://schemas.microsoft.com/office/drawing/2014/main" id="{38763516-5C77-A143-8454-F646701ADBC1}"/>
              </a:ext>
            </a:extLst>
          </p:cNvPr>
          <p:cNvSpPr txBox="1"/>
          <p:nvPr/>
        </p:nvSpPr>
        <p:spPr>
          <a:xfrm>
            <a:off x="603409" y="1085333"/>
            <a:ext cx="8621554" cy="738664"/>
          </a:xfrm>
          <a:prstGeom prst="rect">
            <a:avLst/>
          </a:prstGeom>
          <a:noFill/>
        </p:spPr>
        <p:txBody>
          <a:bodyPr wrap="square" rtlCol="0">
            <a:spAutoFit/>
          </a:bodyPr>
          <a:lstStyle/>
          <a:p>
            <a:pPr algn="just"/>
            <a:r>
              <a:rPr lang="nl-NL" sz="1400">
                <a:solidFill>
                  <a:schemeClr val="bg2">
                    <a:lumMod val="50000"/>
                  </a:schemeClr>
                </a:solidFill>
              </a:rPr>
              <a:t>Dit invulformat Actieplan MVOI voor starters bevat 7 stappen. Het Actieplan MVOI heeft een planningsduur van 3 jaar (tot 2025). De eerste drie stappen worden eenmalig gezet voor deze periode van 4 jaar. Stap 4-7 worden ieder jaar opnieuw uitgevoerd. </a:t>
            </a:r>
            <a:endParaRPr lang="en-US" sz="1400" baseline="30000">
              <a:solidFill>
                <a:schemeClr val="bg2">
                  <a:lumMod val="50000"/>
                </a:schemeClr>
              </a:solidFill>
            </a:endParaRPr>
          </a:p>
        </p:txBody>
      </p:sp>
      <p:sp>
        <p:nvSpPr>
          <p:cNvPr id="50" name="Rechthoek 62">
            <a:extLst>
              <a:ext uri="{FF2B5EF4-FFF2-40B4-BE49-F238E27FC236}">
                <a16:creationId xmlns:a16="http://schemas.microsoft.com/office/drawing/2014/main" id="{0842E475-6386-4155-8BD7-AA6570CDC71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grpSp>
        <p:nvGrpSpPr>
          <p:cNvPr id="51" name="Group 50">
            <a:extLst>
              <a:ext uri="{FF2B5EF4-FFF2-40B4-BE49-F238E27FC236}">
                <a16:creationId xmlns:a16="http://schemas.microsoft.com/office/drawing/2014/main" id="{472F24F5-7493-44F7-B5F1-D3A6412948FF}"/>
              </a:ext>
            </a:extLst>
          </p:cNvPr>
          <p:cNvGrpSpPr/>
          <p:nvPr/>
        </p:nvGrpSpPr>
        <p:grpSpPr>
          <a:xfrm>
            <a:off x="162790" y="2346748"/>
            <a:ext cx="9664572" cy="3452110"/>
            <a:chOff x="162790" y="1914129"/>
            <a:chExt cx="9664572" cy="3452110"/>
          </a:xfrm>
        </p:grpSpPr>
        <p:sp>
          <p:nvSpPr>
            <p:cNvPr id="57" name="Arrow: Pentagon 56">
              <a:extLst>
                <a:ext uri="{FF2B5EF4-FFF2-40B4-BE49-F238E27FC236}">
                  <a16:creationId xmlns:a16="http://schemas.microsoft.com/office/drawing/2014/main" id="{41A59A1C-2589-44C8-8D10-E075A7FF7C32}"/>
                </a:ext>
              </a:extLst>
            </p:cNvPr>
            <p:cNvSpPr/>
            <p:nvPr/>
          </p:nvSpPr>
          <p:spPr>
            <a:xfrm>
              <a:off x="162790" y="2855635"/>
              <a:ext cx="1376504" cy="1141890"/>
            </a:xfrm>
            <a:prstGeom prst="homePlate">
              <a:avLst>
                <a:gd name="adj" fmla="val 21911"/>
              </a:avLst>
            </a:prstGeom>
            <a:solidFill>
              <a:srgbClr val="8FCA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sp>
          <p:nvSpPr>
            <p:cNvPr id="68" name="Arrow: Chevron 67">
              <a:extLst>
                <a:ext uri="{FF2B5EF4-FFF2-40B4-BE49-F238E27FC236}">
                  <a16:creationId xmlns:a16="http://schemas.microsoft.com/office/drawing/2014/main" id="{A0DF19CB-758D-4D5C-AB8B-67D2040D55DE}"/>
                </a:ext>
              </a:extLst>
            </p:cNvPr>
            <p:cNvSpPr/>
            <p:nvPr/>
          </p:nvSpPr>
          <p:spPr>
            <a:xfrm>
              <a:off x="1349109" y="2855637"/>
              <a:ext cx="1541800" cy="1141890"/>
            </a:xfrm>
            <a:prstGeom prst="chevron">
              <a:avLst>
                <a:gd name="adj" fmla="val 20328"/>
              </a:avLst>
            </a:prstGeom>
            <a:solidFill>
              <a:srgbClr val="007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69" name="Oval 68">
              <a:extLst>
                <a:ext uri="{FF2B5EF4-FFF2-40B4-BE49-F238E27FC236}">
                  <a16:creationId xmlns:a16="http://schemas.microsoft.com/office/drawing/2014/main" id="{FA5615E3-527E-47D7-8E2B-92ECA2C2DF86}"/>
                </a:ext>
              </a:extLst>
            </p:cNvPr>
            <p:cNvSpPr/>
            <p:nvPr/>
          </p:nvSpPr>
          <p:spPr>
            <a:xfrm>
              <a:off x="1341827" y="3257351"/>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70" name="Graphic 69" descr="Caret Up with solid fill">
              <a:extLst>
                <a:ext uri="{FF2B5EF4-FFF2-40B4-BE49-F238E27FC236}">
                  <a16:creationId xmlns:a16="http://schemas.microsoft.com/office/drawing/2014/main" id="{DA399C08-8762-41B1-A224-B6452260F5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375405" y="3248186"/>
              <a:ext cx="274559" cy="341708"/>
            </a:xfrm>
            <a:prstGeom prst="rect">
              <a:avLst/>
            </a:prstGeom>
          </p:spPr>
        </p:pic>
        <p:sp>
          <p:nvSpPr>
            <p:cNvPr id="71" name="Arrow: Chevron 70">
              <a:extLst>
                <a:ext uri="{FF2B5EF4-FFF2-40B4-BE49-F238E27FC236}">
                  <a16:creationId xmlns:a16="http://schemas.microsoft.com/office/drawing/2014/main" id="{1303B1FE-D06E-4934-B0C5-F3E3944D4329}"/>
                </a:ext>
              </a:extLst>
            </p:cNvPr>
            <p:cNvSpPr/>
            <p:nvPr/>
          </p:nvSpPr>
          <p:spPr>
            <a:xfrm>
              <a:off x="2725613" y="2853596"/>
              <a:ext cx="1541800" cy="1141890"/>
            </a:xfrm>
            <a:prstGeom prst="chevron">
              <a:avLst>
                <a:gd name="adj" fmla="val 2032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72" name="Arrow: Chevron 71">
              <a:extLst>
                <a:ext uri="{FF2B5EF4-FFF2-40B4-BE49-F238E27FC236}">
                  <a16:creationId xmlns:a16="http://schemas.microsoft.com/office/drawing/2014/main" id="{DC2D0AA3-11C9-40A5-A7FD-6622ADFA7D97}"/>
                </a:ext>
              </a:extLst>
            </p:cNvPr>
            <p:cNvSpPr/>
            <p:nvPr/>
          </p:nvSpPr>
          <p:spPr>
            <a:xfrm>
              <a:off x="5486633" y="2742288"/>
              <a:ext cx="1541800" cy="1305433"/>
            </a:xfrm>
            <a:prstGeom prst="chevron">
              <a:avLst>
                <a:gd name="adj" fmla="val 2032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73" name="Arrow: Chevron 72">
              <a:extLst>
                <a:ext uri="{FF2B5EF4-FFF2-40B4-BE49-F238E27FC236}">
                  <a16:creationId xmlns:a16="http://schemas.microsoft.com/office/drawing/2014/main" id="{9E68AD89-5ED4-4471-8557-A79400712482}"/>
                </a:ext>
              </a:extLst>
            </p:cNvPr>
            <p:cNvSpPr/>
            <p:nvPr/>
          </p:nvSpPr>
          <p:spPr>
            <a:xfrm>
              <a:off x="4104963" y="2748976"/>
              <a:ext cx="1541800" cy="1305433"/>
            </a:xfrm>
            <a:prstGeom prst="chevron">
              <a:avLst>
                <a:gd name="adj" fmla="val 20328"/>
              </a:avLst>
            </a:prstGeom>
            <a:solidFill>
              <a:srgbClr val="275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74" name="Oval 73">
              <a:extLst>
                <a:ext uri="{FF2B5EF4-FFF2-40B4-BE49-F238E27FC236}">
                  <a16:creationId xmlns:a16="http://schemas.microsoft.com/office/drawing/2014/main" id="{F46B6168-5769-4929-9CC7-02EF49C9EACB}"/>
                </a:ext>
              </a:extLst>
            </p:cNvPr>
            <p:cNvSpPr/>
            <p:nvPr/>
          </p:nvSpPr>
          <p:spPr>
            <a:xfrm>
              <a:off x="2697167" y="3259951"/>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75" name="Graphic 74" descr="Caret Up with solid fill">
              <a:extLst>
                <a:ext uri="{FF2B5EF4-FFF2-40B4-BE49-F238E27FC236}">
                  <a16:creationId xmlns:a16="http://schemas.microsoft.com/office/drawing/2014/main" id="{73AA0BE3-3A44-4D8C-8050-6CB6E213E4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2730744" y="3250785"/>
              <a:ext cx="274559" cy="341710"/>
            </a:xfrm>
            <a:prstGeom prst="rect">
              <a:avLst/>
            </a:prstGeom>
          </p:spPr>
        </p:pic>
        <p:sp>
          <p:nvSpPr>
            <p:cNvPr id="76" name="Oval 75">
              <a:extLst>
                <a:ext uri="{FF2B5EF4-FFF2-40B4-BE49-F238E27FC236}">
                  <a16:creationId xmlns:a16="http://schemas.microsoft.com/office/drawing/2014/main" id="{A002F539-39CD-4ACB-A0E6-A3CED6D97D77}"/>
                </a:ext>
              </a:extLst>
            </p:cNvPr>
            <p:cNvSpPr/>
            <p:nvPr/>
          </p:nvSpPr>
          <p:spPr>
            <a:xfrm>
              <a:off x="4107720" y="3255309"/>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77" name="Graphic 76" descr="Caret Up with solid fill">
              <a:extLst>
                <a:ext uri="{FF2B5EF4-FFF2-40B4-BE49-F238E27FC236}">
                  <a16:creationId xmlns:a16="http://schemas.microsoft.com/office/drawing/2014/main" id="{4F42808C-3F72-4792-ABDA-618B8E535F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4141298" y="3246144"/>
              <a:ext cx="274559" cy="341710"/>
            </a:xfrm>
            <a:prstGeom prst="rect">
              <a:avLst/>
            </a:prstGeom>
          </p:spPr>
        </p:pic>
        <p:sp>
          <p:nvSpPr>
            <p:cNvPr id="78" name="TextBox 77">
              <a:extLst>
                <a:ext uri="{FF2B5EF4-FFF2-40B4-BE49-F238E27FC236}">
                  <a16:creationId xmlns:a16="http://schemas.microsoft.com/office/drawing/2014/main" id="{FC677239-ECD6-48EA-A223-A3A140B7831C}"/>
                </a:ext>
              </a:extLst>
            </p:cNvPr>
            <p:cNvSpPr txBox="1"/>
            <p:nvPr/>
          </p:nvSpPr>
          <p:spPr>
            <a:xfrm>
              <a:off x="1491967" y="2859312"/>
              <a:ext cx="1197571" cy="1136530"/>
            </a:xfrm>
            <a:prstGeom prst="rect">
              <a:avLst/>
            </a:prstGeom>
            <a:noFill/>
          </p:spPr>
          <p:txBody>
            <a:bodyPr wrap="square" rtlCol="0">
              <a:spAutoFit/>
            </a:bodyPr>
            <a:lstStyle/>
            <a:p>
              <a:r>
                <a:rPr lang="nl-NL" sz="975" b="1">
                  <a:solidFill>
                    <a:schemeClr val="bg1"/>
                  </a:solidFill>
                </a:rPr>
                <a:t>Stap 2. </a:t>
              </a:r>
            </a:p>
            <a:p>
              <a:r>
                <a:rPr lang="nl-NL" sz="975" b="1">
                  <a:solidFill>
                    <a:schemeClr val="bg1"/>
                  </a:solidFill>
                </a:rPr>
                <a:t>Thema’s kiezen</a:t>
              </a:r>
              <a:endParaRPr lang="nl-NL" sz="1138" i="1">
                <a:solidFill>
                  <a:schemeClr val="bg1"/>
                </a:solidFill>
              </a:endParaRPr>
            </a:p>
            <a:p>
              <a:pPr algn="ctr"/>
              <a:endParaRPr lang="nl-NL" sz="894" i="1">
                <a:solidFill>
                  <a:schemeClr val="bg1"/>
                </a:solidFill>
              </a:endParaRPr>
            </a:p>
            <a:p>
              <a:pPr algn="ctr"/>
              <a:r>
                <a:rPr lang="nl-NL" sz="894" i="1">
                  <a:solidFill>
                    <a:schemeClr val="bg1"/>
                  </a:solidFill>
                </a:rPr>
                <a:t>    </a:t>
              </a:r>
              <a:r>
                <a:rPr lang="nl-NL" sz="853" i="1">
                  <a:solidFill>
                    <a:schemeClr val="bg1"/>
                  </a:solidFill>
                </a:rPr>
                <a:t>Welke focus    </a:t>
              </a:r>
            </a:p>
            <a:p>
              <a:pPr algn="ctr"/>
              <a:r>
                <a:rPr lang="nl-NL" sz="853" i="1">
                  <a:solidFill>
                    <a:schemeClr val="bg1"/>
                  </a:solidFill>
                </a:rPr>
                <a:t>     brengen we aan?</a:t>
              </a:r>
            </a:p>
            <a:p>
              <a:endParaRPr lang="nl-NL" sz="894" b="1">
                <a:solidFill>
                  <a:schemeClr val="bg1"/>
                </a:solidFill>
              </a:endParaRPr>
            </a:p>
            <a:p>
              <a:endParaRPr lang="en-US" sz="1300">
                <a:solidFill>
                  <a:schemeClr val="bg1"/>
                </a:solidFill>
              </a:endParaRPr>
            </a:p>
          </p:txBody>
        </p:sp>
        <p:sp>
          <p:nvSpPr>
            <p:cNvPr id="79" name="TextBox 78">
              <a:extLst>
                <a:ext uri="{FF2B5EF4-FFF2-40B4-BE49-F238E27FC236}">
                  <a16:creationId xmlns:a16="http://schemas.microsoft.com/office/drawing/2014/main" id="{11DE7290-0AEC-49EC-A3F0-77D9AD3BED38}"/>
                </a:ext>
              </a:extLst>
            </p:cNvPr>
            <p:cNvSpPr txBox="1"/>
            <p:nvPr/>
          </p:nvSpPr>
          <p:spPr>
            <a:xfrm>
              <a:off x="181199" y="2859312"/>
              <a:ext cx="1141845" cy="1130181"/>
            </a:xfrm>
            <a:prstGeom prst="rect">
              <a:avLst/>
            </a:prstGeom>
            <a:noFill/>
          </p:spPr>
          <p:txBody>
            <a:bodyPr wrap="square" rtlCol="0">
              <a:spAutoFit/>
            </a:bodyPr>
            <a:lstStyle/>
            <a:p>
              <a:r>
                <a:rPr lang="nl-NL" sz="975" b="1">
                  <a:solidFill>
                    <a:schemeClr val="bg1"/>
                  </a:solidFill>
                </a:rPr>
                <a:t>Stap 1. </a:t>
              </a:r>
            </a:p>
            <a:p>
              <a:r>
                <a:rPr lang="nl-NL" sz="975" b="1">
                  <a:solidFill>
                    <a:schemeClr val="bg1"/>
                  </a:solidFill>
                </a:rPr>
                <a:t>Inventarisatie</a:t>
              </a:r>
              <a:endParaRPr lang="nl-NL" sz="1138" b="1">
                <a:solidFill>
                  <a:schemeClr val="bg1"/>
                </a:solidFill>
              </a:endParaRPr>
            </a:p>
            <a:p>
              <a:pPr algn="ctr"/>
              <a:endParaRPr lang="nl-NL" sz="894" i="1">
                <a:solidFill>
                  <a:schemeClr val="bg1"/>
                </a:solidFill>
              </a:endParaRPr>
            </a:p>
            <a:p>
              <a:pPr algn="ctr"/>
              <a:r>
                <a:rPr lang="nl-NL" sz="853" i="1">
                  <a:solidFill>
                    <a:schemeClr val="bg1"/>
                  </a:solidFill>
                </a:rPr>
                <a:t>Waar staan we en wat doen we al? </a:t>
              </a:r>
            </a:p>
            <a:p>
              <a:pPr algn="ctr"/>
              <a:endParaRPr lang="nl-NL" sz="894" b="1">
                <a:solidFill>
                  <a:schemeClr val="bg1"/>
                </a:solidFill>
              </a:endParaRPr>
            </a:p>
            <a:p>
              <a:pPr algn="ctr"/>
              <a:endParaRPr lang="en-US" sz="1300">
                <a:solidFill>
                  <a:schemeClr val="bg1"/>
                </a:solidFill>
              </a:endParaRPr>
            </a:p>
          </p:txBody>
        </p:sp>
        <p:sp>
          <p:nvSpPr>
            <p:cNvPr id="80" name="TextBox 79">
              <a:extLst>
                <a:ext uri="{FF2B5EF4-FFF2-40B4-BE49-F238E27FC236}">
                  <a16:creationId xmlns:a16="http://schemas.microsoft.com/office/drawing/2014/main" id="{9DCDCF3B-29EF-4797-BFFE-7D17652624EA}"/>
                </a:ext>
              </a:extLst>
            </p:cNvPr>
            <p:cNvSpPr txBox="1"/>
            <p:nvPr/>
          </p:nvSpPr>
          <p:spPr>
            <a:xfrm>
              <a:off x="2856334" y="2847797"/>
              <a:ext cx="1344620" cy="1005019"/>
            </a:xfrm>
            <a:prstGeom prst="rect">
              <a:avLst/>
            </a:prstGeom>
            <a:noFill/>
          </p:spPr>
          <p:txBody>
            <a:bodyPr wrap="square" rtlCol="0">
              <a:spAutoFit/>
            </a:bodyPr>
            <a:lstStyle/>
            <a:p>
              <a:r>
                <a:rPr lang="nl-NL" sz="975" b="1">
                  <a:solidFill>
                    <a:schemeClr val="bg1"/>
                  </a:solidFill>
                </a:rPr>
                <a:t>Stap 3. </a:t>
              </a:r>
            </a:p>
            <a:p>
              <a:r>
                <a:rPr lang="nl-NL" sz="975" b="1">
                  <a:solidFill>
                    <a:schemeClr val="bg1"/>
                  </a:solidFill>
                </a:rPr>
                <a:t>Ambities &amp; Doelen</a:t>
              </a:r>
              <a:endParaRPr lang="nl-NL" sz="975" b="1" i="1">
                <a:solidFill>
                  <a:schemeClr val="bg1"/>
                </a:solidFill>
              </a:endParaRPr>
            </a:p>
            <a:p>
              <a:pPr algn="ctr"/>
              <a:endParaRPr lang="nl-NL" sz="975"/>
            </a:p>
            <a:p>
              <a:pPr algn="ctr"/>
              <a:r>
                <a:rPr lang="nl-NL" sz="853" i="1">
                  <a:solidFill>
                    <a:schemeClr val="bg1"/>
                  </a:solidFill>
                </a:rPr>
                <a:t>  Waar gaan we heen en    </a:t>
              </a:r>
            </a:p>
            <a:p>
              <a:pPr algn="ctr"/>
              <a:r>
                <a:rPr lang="nl-NL" sz="853" i="1">
                  <a:solidFill>
                    <a:schemeClr val="bg1"/>
                  </a:solidFill>
                </a:rPr>
                <a:t>  binnen welke kaders?</a:t>
              </a:r>
            </a:p>
            <a:p>
              <a:endParaRPr lang="en-US" sz="1300">
                <a:solidFill>
                  <a:schemeClr val="bg1"/>
                </a:solidFill>
              </a:endParaRPr>
            </a:p>
          </p:txBody>
        </p:sp>
        <p:sp>
          <p:nvSpPr>
            <p:cNvPr id="81" name="TextBox 80">
              <a:extLst>
                <a:ext uri="{FF2B5EF4-FFF2-40B4-BE49-F238E27FC236}">
                  <a16:creationId xmlns:a16="http://schemas.microsoft.com/office/drawing/2014/main" id="{9E22EF3F-3FAE-4895-9C8F-65DB228ABFBF}"/>
                </a:ext>
              </a:extLst>
            </p:cNvPr>
            <p:cNvSpPr txBox="1"/>
            <p:nvPr/>
          </p:nvSpPr>
          <p:spPr>
            <a:xfrm>
              <a:off x="4158324" y="2758747"/>
              <a:ext cx="1452601" cy="1018549"/>
            </a:xfrm>
            <a:prstGeom prst="rect">
              <a:avLst/>
            </a:prstGeom>
            <a:noFill/>
          </p:spPr>
          <p:txBody>
            <a:bodyPr wrap="square" rtlCol="0">
              <a:spAutoFit/>
            </a:bodyPr>
            <a:lstStyle/>
            <a:p>
              <a:r>
                <a:rPr lang="nl-NL" sz="1138" b="1">
                  <a:solidFill>
                    <a:schemeClr val="bg1"/>
                  </a:solidFill>
                </a:rPr>
                <a:t>Stap 4. </a:t>
              </a:r>
            </a:p>
            <a:p>
              <a:r>
                <a:rPr lang="nl-NL" sz="900" b="1">
                  <a:solidFill>
                    <a:schemeClr val="bg1"/>
                  </a:solidFill>
                </a:rPr>
                <a:t>Kansrijke aanbestedingen</a:t>
              </a:r>
            </a:p>
            <a:p>
              <a:pPr algn="ctr"/>
              <a:endParaRPr lang="nl-NL" sz="975" i="1">
                <a:solidFill>
                  <a:schemeClr val="bg1"/>
                </a:solidFill>
              </a:endParaRPr>
            </a:p>
            <a:p>
              <a:pPr algn="ctr"/>
              <a:r>
                <a:rPr lang="nl-NL" sz="853" i="1">
                  <a:solidFill>
                    <a:schemeClr val="bg1"/>
                  </a:solidFill>
                </a:rPr>
                <a:t>      Welke aanbestedingen      </a:t>
              </a:r>
            </a:p>
            <a:p>
              <a:pPr algn="ctr"/>
              <a:r>
                <a:rPr lang="nl-NL" sz="853" i="1">
                  <a:solidFill>
                    <a:schemeClr val="bg1"/>
                  </a:solidFill>
                </a:rPr>
                <a:t>   komen eraan?</a:t>
              </a:r>
            </a:p>
            <a:p>
              <a:endParaRPr lang="en-US" sz="1300">
                <a:solidFill>
                  <a:schemeClr val="bg1"/>
                </a:solidFill>
              </a:endParaRPr>
            </a:p>
          </p:txBody>
        </p:sp>
        <p:pic>
          <p:nvPicPr>
            <p:cNvPr id="82" name="Graphic 81" descr="Magnifying glass with solid fill">
              <a:extLst>
                <a:ext uri="{FF2B5EF4-FFF2-40B4-BE49-F238E27FC236}">
                  <a16:creationId xmlns:a16="http://schemas.microsoft.com/office/drawing/2014/main" id="{737244ED-F627-440D-B71D-C815445A503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3489" y="3629546"/>
              <a:ext cx="295501" cy="295501"/>
            </a:xfrm>
            <a:prstGeom prst="rect">
              <a:avLst/>
            </a:prstGeom>
          </p:spPr>
        </p:pic>
        <p:pic>
          <p:nvPicPr>
            <p:cNvPr id="83" name="Graphic 82" descr="Filter with solid fill">
              <a:extLst>
                <a:ext uri="{FF2B5EF4-FFF2-40B4-BE49-F238E27FC236}">
                  <a16:creationId xmlns:a16="http://schemas.microsoft.com/office/drawing/2014/main" id="{12BB351F-F426-4F49-9EAC-14E798BF81A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013012" y="3629546"/>
              <a:ext cx="295501" cy="295501"/>
            </a:xfrm>
            <a:prstGeom prst="rect">
              <a:avLst/>
            </a:prstGeom>
          </p:spPr>
        </p:pic>
        <p:pic>
          <p:nvPicPr>
            <p:cNvPr id="84" name="Graphic 83" descr="Target with solid fill">
              <a:extLst>
                <a:ext uri="{FF2B5EF4-FFF2-40B4-BE49-F238E27FC236}">
                  <a16:creationId xmlns:a16="http://schemas.microsoft.com/office/drawing/2014/main" id="{77D82DF8-2FE6-40C8-B2CE-FD29712B0181}"/>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3379799" y="3629546"/>
              <a:ext cx="295501" cy="295501"/>
            </a:xfrm>
            <a:prstGeom prst="rect">
              <a:avLst/>
            </a:prstGeom>
          </p:spPr>
        </p:pic>
        <p:pic>
          <p:nvPicPr>
            <p:cNvPr id="85" name="Graphic 84" descr="Daily calendar with solid fill">
              <a:extLst>
                <a:ext uri="{FF2B5EF4-FFF2-40B4-BE49-F238E27FC236}">
                  <a16:creationId xmlns:a16="http://schemas.microsoft.com/office/drawing/2014/main" id="{EFB25AD1-7523-4B81-AB6A-1CF12EB3097D}"/>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4684413" y="3613722"/>
              <a:ext cx="365476" cy="365476"/>
            </a:xfrm>
            <a:prstGeom prst="rect">
              <a:avLst/>
            </a:prstGeom>
          </p:spPr>
        </p:pic>
        <p:sp>
          <p:nvSpPr>
            <p:cNvPr id="86" name="Arrow: Chevron 85">
              <a:extLst>
                <a:ext uri="{FF2B5EF4-FFF2-40B4-BE49-F238E27FC236}">
                  <a16:creationId xmlns:a16="http://schemas.microsoft.com/office/drawing/2014/main" id="{B1CE24A8-8B3E-476A-B8A6-FE3DF79CD223}"/>
                </a:ext>
              </a:extLst>
            </p:cNvPr>
            <p:cNvSpPr/>
            <p:nvPr/>
          </p:nvSpPr>
          <p:spPr>
            <a:xfrm>
              <a:off x="6884931" y="2743300"/>
              <a:ext cx="1541800" cy="1305433"/>
            </a:xfrm>
            <a:prstGeom prst="chevron">
              <a:avLst>
                <a:gd name="adj" fmla="val 20328"/>
              </a:avLst>
            </a:prstGeom>
            <a:solidFill>
              <a:srgbClr val="398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87" name="Oval 86">
              <a:extLst>
                <a:ext uri="{FF2B5EF4-FFF2-40B4-BE49-F238E27FC236}">
                  <a16:creationId xmlns:a16="http://schemas.microsoft.com/office/drawing/2014/main" id="{9D567F7E-4C13-4407-809B-14F90EC2A96F}"/>
                </a:ext>
              </a:extLst>
            </p:cNvPr>
            <p:cNvSpPr/>
            <p:nvPr/>
          </p:nvSpPr>
          <p:spPr>
            <a:xfrm>
              <a:off x="5488474" y="3250314"/>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88" name="Graphic 87" descr="Caret Up with solid fill">
              <a:extLst>
                <a:ext uri="{FF2B5EF4-FFF2-40B4-BE49-F238E27FC236}">
                  <a16:creationId xmlns:a16="http://schemas.microsoft.com/office/drawing/2014/main" id="{D9EB5877-15AA-4CF3-A051-13B79B21057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5400000">
              <a:off x="5521206" y="3253685"/>
              <a:ext cx="274558" cy="341708"/>
            </a:xfrm>
            <a:prstGeom prst="rect">
              <a:avLst/>
            </a:prstGeom>
          </p:spPr>
        </p:pic>
        <p:sp>
          <p:nvSpPr>
            <p:cNvPr id="89" name="TextBox 88">
              <a:extLst>
                <a:ext uri="{FF2B5EF4-FFF2-40B4-BE49-F238E27FC236}">
                  <a16:creationId xmlns:a16="http://schemas.microsoft.com/office/drawing/2014/main" id="{34E41A5E-5B3D-4A92-B188-EBF3C12AA734}"/>
                </a:ext>
              </a:extLst>
            </p:cNvPr>
            <p:cNvSpPr txBox="1"/>
            <p:nvPr/>
          </p:nvSpPr>
          <p:spPr>
            <a:xfrm>
              <a:off x="5544028" y="2756179"/>
              <a:ext cx="1495797" cy="952697"/>
            </a:xfrm>
            <a:prstGeom prst="rect">
              <a:avLst/>
            </a:prstGeom>
            <a:noFill/>
          </p:spPr>
          <p:txBody>
            <a:bodyPr wrap="square" lIns="91440" tIns="45720" rIns="91440" bIns="45720" rtlCol="0" anchor="t">
              <a:spAutoFit/>
            </a:bodyPr>
            <a:lstStyle/>
            <a:p>
              <a:r>
                <a:rPr lang="nl-NL" sz="1100" b="1">
                  <a:solidFill>
                    <a:schemeClr val="bg1"/>
                  </a:solidFill>
                </a:rPr>
                <a:t>Stap 5. </a:t>
              </a:r>
              <a:endParaRPr lang="nl-NL" sz="1138" b="1">
                <a:solidFill>
                  <a:schemeClr val="bg1"/>
                </a:solidFill>
              </a:endParaRPr>
            </a:p>
            <a:p>
              <a:r>
                <a:rPr lang="nl-NL" sz="950" b="1">
                  <a:solidFill>
                    <a:schemeClr val="bg1"/>
                  </a:solidFill>
                </a:rPr>
                <a:t>MVOI in het inkoopproces</a:t>
              </a:r>
              <a:endParaRPr lang="nl-NL" sz="950" i="1">
                <a:solidFill>
                  <a:schemeClr val="bg1"/>
                </a:solidFill>
              </a:endParaRPr>
            </a:p>
            <a:p>
              <a:pPr algn="ctr"/>
              <a:endParaRPr lang="nl-NL" sz="894" i="1">
                <a:solidFill>
                  <a:schemeClr val="bg1"/>
                </a:solidFill>
              </a:endParaRPr>
            </a:p>
            <a:p>
              <a:pPr algn="ctr"/>
              <a:r>
                <a:rPr lang="nl-NL" sz="850" i="1">
                  <a:solidFill>
                    <a:schemeClr val="bg1"/>
                  </a:solidFill>
                </a:rPr>
                <a:t>    Hoe passen we MVOI toe </a:t>
              </a:r>
              <a:endParaRPr lang="nl-NL" sz="850" i="1">
                <a:solidFill>
                  <a:schemeClr val="bg1"/>
                </a:solidFill>
                <a:cs typeface="Calibri"/>
              </a:endParaRPr>
            </a:p>
            <a:p>
              <a:pPr algn="ctr"/>
              <a:r>
                <a:rPr lang="nl-NL" sz="850" i="1">
                  <a:solidFill>
                    <a:schemeClr val="bg1"/>
                  </a:solidFill>
                </a:rPr>
                <a:t>bij de gekozen aanbestedingstrajecten?</a:t>
              </a:r>
              <a:endParaRPr lang="en-US" sz="850">
                <a:solidFill>
                  <a:schemeClr val="bg1"/>
                </a:solidFill>
              </a:endParaRPr>
            </a:p>
          </p:txBody>
        </p:sp>
        <p:sp>
          <p:nvSpPr>
            <p:cNvPr id="90" name="Arrow: Chevron 89">
              <a:extLst>
                <a:ext uri="{FF2B5EF4-FFF2-40B4-BE49-F238E27FC236}">
                  <a16:creationId xmlns:a16="http://schemas.microsoft.com/office/drawing/2014/main" id="{08502443-E443-492A-8D8D-D9E08C0851CC}"/>
                </a:ext>
              </a:extLst>
            </p:cNvPr>
            <p:cNvSpPr/>
            <p:nvPr/>
          </p:nvSpPr>
          <p:spPr>
            <a:xfrm>
              <a:off x="8285562" y="2746844"/>
              <a:ext cx="1541800" cy="1305433"/>
            </a:xfrm>
            <a:prstGeom prst="chevron">
              <a:avLst>
                <a:gd name="adj" fmla="val 20328"/>
              </a:avLst>
            </a:prstGeom>
            <a:solidFill>
              <a:srgbClr val="76D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solidFill>
                  <a:schemeClr val="tx1"/>
                </a:solidFill>
              </a:endParaRPr>
            </a:p>
          </p:txBody>
        </p:sp>
        <p:sp>
          <p:nvSpPr>
            <p:cNvPr id="91" name="Oval 90">
              <a:extLst>
                <a:ext uri="{FF2B5EF4-FFF2-40B4-BE49-F238E27FC236}">
                  <a16:creationId xmlns:a16="http://schemas.microsoft.com/office/drawing/2014/main" id="{867747E0-D18A-4DF1-8354-16CD2742279B}"/>
                </a:ext>
              </a:extLst>
            </p:cNvPr>
            <p:cNvSpPr/>
            <p:nvPr/>
          </p:nvSpPr>
          <p:spPr>
            <a:xfrm>
              <a:off x="8273842" y="3253858"/>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92" name="Graphic 91" descr="Caret Up with solid fill">
              <a:extLst>
                <a:ext uri="{FF2B5EF4-FFF2-40B4-BE49-F238E27FC236}">
                  <a16:creationId xmlns:a16="http://schemas.microsoft.com/office/drawing/2014/main" id="{4D52F224-C57C-4E26-890F-209F70C410F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a:off x="8307419" y="3244692"/>
              <a:ext cx="274559" cy="341710"/>
            </a:xfrm>
            <a:prstGeom prst="rect">
              <a:avLst/>
            </a:prstGeom>
          </p:spPr>
        </p:pic>
        <p:sp>
          <p:nvSpPr>
            <p:cNvPr id="93" name="TextBox 92">
              <a:extLst>
                <a:ext uri="{FF2B5EF4-FFF2-40B4-BE49-F238E27FC236}">
                  <a16:creationId xmlns:a16="http://schemas.microsoft.com/office/drawing/2014/main" id="{22D0C8A4-12C1-4995-85F7-3BAC948D9962}"/>
                </a:ext>
              </a:extLst>
            </p:cNvPr>
            <p:cNvSpPr txBox="1"/>
            <p:nvPr/>
          </p:nvSpPr>
          <p:spPr>
            <a:xfrm>
              <a:off x="8451698" y="2756179"/>
              <a:ext cx="1296615" cy="842667"/>
            </a:xfrm>
            <a:prstGeom prst="rect">
              <a:avLst/>
            </a:prstGeom>
            <a:noFill/>
          </p:spPr>
          <p:txBody>
            <a:bodyPr wrap="square" rtlCol="0">
              <a:spAutoFit/>
            </a:bodyPr>
            <a:lstStyle/>
            <a:p>
              <a:r>
                <a:rPr lang="nl-NL" sz="1138" b="1">
                  <a:solidFill>
                    <a:schemeClr val="bg1"/>
                  </a:solidFill>
                </a:rPr>
                <a:t>Stap 7. </a:t>
              </a:r>
            </a:p>
            <a:p>
              <a:r>
                <a:rPr lang="nl-NL" sz="1138" b="1">
                  <a:solidFill>
                    <a:schemeClr val="bg1"/>
                  </a:solidFill>
                </a:rPr>
                <a:t>Evalueren</a:t>
              </a:r>
              <a:endParaRPr lang="nl-NL" sz="894" i="1">
                <a:solidFill>
                  <a:schemeClr val="bg1"/>
                </a:solidFill>
              </a:endParaRPr>
            </a:p>
            <a:p>
              <a:pPr algn="ctr"/>
              <a:endParaRPr lang="nl-NL" sz="894" i="1">
                <a:solidFill>
                  <a:schemeClr val="bg1"/>
                </a:solidFill>
              </a:endParaRPr>
            </a:p>
            <a:p>
              <a:pPr algn="ctr"/>
              <a:r>
                <a:rPr lang="nl-NL" sz="853" i="1">
                  <a:solidFill>
                    <a:schemeClr val="bg1"/>
                  </a:solidFill>
                </a:rPr>
                <a:t>    Zijn de gestelde doelen </a:t>
              </a:r>
            </a:p>
            <a:p>
              <a:pPr algn="ctr"/>
              <a:r>
                <a:rPr lang="nl-NL" sz="853" i="1">
                  <a:solidFill>
                    <a:schemeClr val="bg1"/>
                  </a:solidFill>
                </a:rPr>
                <a:t>behaald?</a:t>
              </a:r>
              <a:endParaRPr lang="en-US" sz="1300">
                <a:solidFill>
                  <a:schemeClr val="bg1"/>
                </a:solidFill>
              </a:endParaRPr>
            </a:p>
          </p:txBody>
        </p:sp>
        <p:pic>
          <p:nvPicPr>
            <p:cNvPr id="94" name="Graphic 93" descr="Thumbs up sign with solid fill">
              <a:extLst>
                <a:ext uri="{FF2B5EF4-FFF2-40B4-BE49-F238E27FC236}">
                  <a16:creationId xmlns:a16="http://schemas.microsoft.com/office/drawing/2014/main" id="{05AD4CC5-9757-46F9-BB0B-EF4120E26579}"/>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8792788" y="3614138"/>
              <a:ext cx="365476" cy="365476"/>
            </a:xfrm>
            <a:prstGeom prst="rect">
              <a:avLst/>
            </a:prstGeom>
          </p:spPr>
        </p:pic>
        <p:sp>
          <p:nvSpPr>
            <p:cNvPr id="95" name="Right Brace 94">
              <a:extLst>
                <a:ext uri="{FF2B5EF4-FFF2-40B4-BE49-F238E27FC236}">
                  <a16:creationId xmlns:a16="http://schemas.microsoft.com/office/drawing/2014/main" id="{D158E8F4-3C72-4932-80A8-E0E9C1A471B1}"/>
                </a:ext>
              </a:extLst>
            </p:cNvPr>
            <p:cNvSpPr/>
            <p:nvPr/>
          </p:nvSpPr>
          <p:spPr>
            <a:xfrm rot="5400000">
              <a:off x="1903670" y="2476666"/>
              <a:ext cx="383858" cy="3828803"/>
            </a:xfrm>
            <a:prstGeom prst="rightBrace">
              <a:avLst>
                <a:gd name="adj1" fmla="val 8333"/>
                <a:gd name="adj2" fmla="val 49835"/>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20"/>
            </a:p>
          </p:txBody>
        </p:sp>
        <p:sp>
          <p:nvSpPr>
            <p:cNvPr id="96" name="Right Brace 95">
              <a:extLst>
                <a:ext uri="{FF2B5EF4-FFF2-40B4-BE49-F238E27FC236}">
                  <a16:creationId xmlns:a16="http://schemas.microsoft.com/office/drawing/2014/main" id="{E88BBD66-1D44-4450-BEB9-57768F7D7753}"/>
                </a:ext>
              </a:extLst>
            </p:cNvPr>
            <p:cNvSpPr/>
            <p:nvPr/>
          </p:nvSpPr>
          <p:spPr>
            <a:xfrm rot="16200000">
              <a:off x="6654261" y="-324100"/>
              <a:ext cx="383858" cy="5490919"/>
            </a:xfrm>
            <a:prstGeom prst="rightBrace">
              <a:avLst>
                <a:gd name="adj1" fmla="val 8333"/>
                <a:gd name="adj2" fmla="val 49835"/>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20"/>
            </a:p>
          </p:txBody>
        </p:sp>
        <p:sp>
          <p:nvSpPr>
            <p:cNvPr id="97" name="TextBox 12">
              <a:extLst>
                <a:ext uri="{FF2B5EF4-FFF2-40B4-BE49-F238E27FC236}">
                  <a16:creationId xmlns:a16="http://schemas.microsoft.com/office/drawing/2014/main" id="{F0770DDD-AB55-4C94-BF8F-0BDC7C135719}"/>
                </a:ext>
              </a:extLst>
            </p:cNvPr>
            <p:cNvSpPr txBox="1"/>
            <p:nvPr/>
          </p:nvSpPr>
          <p:spPr>
            <a:xfrm>
              <a:off x="4692818" y="1914129"/>
              <a:ext cx="4406321" cy="317459"/>
            </a:xfrm>
            <a:prstGeom prst="rect">
              <a:avLst/>
            </a:prstGeom>
            <a:noFill/>
          </p:spPr>
          <p:txBody>
            <a:bodyPr wrap="square" rtlCol="0">
              <a:spAutoFit/>
            </a:bodyPr>
            <a:lstStyle/>
            <a:p>
              <a:pPr algn="ctr"/>
              <a:r>
                <a:rPr lang="nl-NL" sz="1463" b="1">
                  <a:solidFill>
                    <a:schemeClr val="bg1">
                      <a:lumMod val="50000"/>
                    </a:schemeClr>
                  </a:solidFill>
                </a:rPr>
                <a:t>Stap 4 - 7 worden elk jaar opnieuw uitgevoerd</a:t>
              </a:r>
              <a:endParaRPr lang="en-US" sz="1950" b="1">
                <a:solidFill>
                  <a:schemeClr val="bg1">
                    <a:lumMod val="50000"/>
                  </a:schemeClr>
                </a:solidFill>
              </a:endParaRPr>
            </a:p>
          </p:txBody>
        </p:sp>
        <p:sp>
          <p:nvSpPr>
            <p:cNvPr id="98" name="Tekstvak 52">
              <a:extLst>
                <a:ext uri="{FF2B5EF4-FFF2-40B4-BE49-F238E27FC236}">
                  <a16:creationId xmlns:a16="http://schemas.microsoft.com/office/drawing/2014/main" id="{7892CD6E-D424-4ADC-AFFF-0531B1E90CBC}"/>
                </a:ext>
              </a:extLst>
            </p:cNvPr>
            <p:cNvSpPr txBox="1"/>
            <p:nvPr/>
          </p:nvSpPr>
          <p:spPr>
            <a:xfrm>
              <a:off x="196402" y="4823655"/>
              <a:ext cx="3847214" cy="542584"/>
            </a:xfrm>
            <a:prstGeom prst="rect">
              <a:avLst/>
            </a:prstGeom>
            <a:noFill/>
          </p:spPr>
          <p:txBody>
            <a:bodyPr wrap="square" rtlCol="0">
              <a:spAutoFit/>
            </a:bodyPr>
            <a:lstStyle/>
            <a:p>
              <a:pPr algn="ctr"/>
              <a:r>
                <a:rPr lang="nl-NL" sz="1463" b="1">
                  <a:solidFill>
                    <a:schemeClr val="bg2">
                      <a:lumMod val="50000"/>
                    </a:schemeClr>
                  </a:solidFill>
                </a:rPr>
                <a:t>Stap 1 - 3 worden één keer uitgevoerd en jaarlijks geëvalueerd</a:t>
              </a:r>
            </a:p>
          </p:txBody>
        </p:sp>
        <p:sp>
          <p:nvSpPr>
            <p:cNvPr id="99" name="TextBox 98">
              <a:extLst>
                <a:ext uri="{FF2B5EF4-FFF2-40B4-BE49-F238E27FC236}">
                  <a16:creationId xmlns:a16="http://schemas.microsoft.com/office/drawing/2014/main" id="{C6ADC4FC-BCBA-44FC-AC44-B193482D3A97}"/>
                </a:ext>
              </a:extLst>
            </p:cNvPr>
            <p:cNvSpPr txBox="1"/>
            <p:nvPr/>
          </p:nvSpPr>
          <p:spPr>
            <a:xfrm>
              <a:off x="7056353" y="2759326"/>
              <a:ext cx="1280722" cy="842667"/>
            </a:xfrm>
            <a:prstGeom prst="rect">
              <a:avLst/>
            </a:prstGeom>
            <a:noFill/>
          </p:spPr>
          <p:txBody>
            <a:bodyPr wrap="square" rtlCol="0">
              <a:spAutoFit/>
            </a:bodyPr>
            <a:lstStyle/>
            <a:p>
              <a:r>
                <a:rPr lang="nl-NL" sz="1138" b="1">
                  <a:solidFill>
                    <a:schemeClr val="bg1"/>
                  </a:solidFill>
                </a:rPr>
                <a:t>Stap 6. </a:t>
              </a:r>
            </a:p>
            <a:p>
              <a:r>
                <a:rPr lang="nl-NL" sz="1138" b="1">
                  <a:solidFill>
                    <a:schemeClr val="bg1"/>
                  </a:solidFill>
                </a:rPr>
                <a:t>Planning Jaar 1</a:t>
              </a:r>
              <a:endParaRPr lang="nl-NL" sz="1300" i="1">
                <a:solidFill>
                  <a:schemeClr val="bg1"/>
                </a:solidFill>
              </a:endParaRPr>
            </a:p>
            <a:p>
              <a:pPr algn="ctr"/>
              <a:endParaRPr lang="nl-NL" sz="894" i="1">
                <a:solidFill>
                  <a:schemeClr val="bg1"/>
                </a:solidFill>
              </a:endParaRPr>
            </a:p>
            <a:p>
              <a:pPr algn="ctr"/>
              <a:r>
                <a:rPr lang="nl-NL" sz="853" i="1">
                  <a:solidFill>
                    <a:schemeClr val="bg1"/>
                  </a:solidFill>
                </a:rPr>
                <a:t>  Wat zijn de acties voor</a:t>
              </a:r>
            </a:p>
            <a:p>
              <a:pPr algn="ctr"/>
              <a:r>
                <a:rPr lang="nl-NL" sz="853" i="1">
                  <a:solidFill>
                    <a:schemeClr val="bg1"/>
                  </a:solidFill>
                </a:rPr>
                <a:t>dit jaar?</a:t>
              </a:r>
              <a:endParaRPr lang="en-US" sz="1300">
                <a:solidFill>
                  <a:schemeClr val="bg1"/>
                </a:solidFill>
              </a:endParaRPr>
            </a:p>
          </p:txBody>
        </p:sp>
        <p:pic>
          <p:nvPicPr>
            <p:cNvPr id="100" name="Graphic 99" descr="Gantt Chart with solid fill">
              <a:extLst>
                <a:ext uri="{FF2B5EF4-FFF2-40B4-BE49-F238E27FC236}">
                  <a16:creationId xmlns:a16="http://schemas.microsoft.com/office/drawing/2014/main" id="{C8E0E6D8-E804-4C55-BD80-418168417909}"/>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7413523" y="3613722"/>
              <a:ext cx="365476" cy="365476"/>
            </a:xfrm>
            <a:prstGeom prst="rect">
              <a:avLst/>
            </a:prstGeom>
          </p:spPr>
        </p:pic>
        <p:sp>
          <p:nvSpPr>
            <p:cNvPr id="101" name="Oval 100">
              <a:extLst>
                <a:ext uri="{FF2B5EF4-FFF2-40B4-BE49-F238E27FC236}">
                  <a16:creationId xmlns:a16="http://schemas.microsoft.com/office/drawing/2014/main" id="{3B99CEFE-28BD-4576-AB84-900520AEAA56}"/>
                </a:ext>
              </a:extLst>
            </p:cNvPr>
            <p:cNvSpPr/>
            <p:nvPr/>
          </p:nvSpPr>
          <p:spPr>
            <a:xfrm>
              <a:off x="6871817" y="3245340"/>
              <a:ext cx="318334" cy="3183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0"/>
            </a:p>
          </p:txBody>
        </p:sp>
        <p:pic>
          <p:nvPicPr>
            <p:cNvPr id="102" name="Graphic 101" descr="Caret Up with solid fill">
              <a:extLst>
                <a:ext uri="{FF2B5EF4-FFF2-40B4-BE49-F238E27FC236}">
                  <a16:creationId xmlns:a16="http://schemas.microsoft.com/office/drawing/2014/main" id="{CB299BA9-1AA9-41EF-9E21-27EA19179CB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5400000">
              <a:off x="6905395" y="3236174"/>
              <a:ext cx="274559" cy="341710"/>
            </a:xfrm>
            <a:prstGeom prst="rect">
              <a:avLst/>
            </a:prstGeom>
          </p:spPr>
        </p:pic>
        <p:pic>
          <p:nvPicPr>
            <p:cNvPr id="103" name="Graphic 102" descr="Checkbox Checked with solid fill">
              <a:extLst>
                <a:ext uri="{FF2B5EF4-FFF2-40B4-BE49-F238E27FC236}">
                  <a16:creationId xmlns:a16="http://schemas.microsoft.com/office/drawing/2014/main" id="{8879B1AC-677D-400C-9F49-1C28B45F905C}"/>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6039426" y="3656361"/>
              <a:ext cx="352596" cy="352596"/>
            </a:xfrm>
            <a:prstGeom prst="rect">
              <a:avLst/>
            </a:prstGeom>
          </p:spPr>
        </p:pic>
      </p:grpSp>
    </p:spTree>
    <p:extLst>
      <p:ext uri="{BB962C8B-B14F-4D97-AF65-F5344CB8AC3E}">
        <p14:creationId xmlns:p14="http://schemas.microsoft.com/office/powerpoint/2010/main" val="126075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7324ED7D-B9FF-45D3-9EFB-E9070D756B6E}"/>
              </a:ext>
            </a:extLst>
          </p:cNvPr>
          <p:cNvSpPr txBox="1">
            <a:spLocks/>
          </p:cNvSpPr>
          <p:nvPr/>
        </p:nvSpPr>
        <p:spPr>
          <a:xfrm>
            <a:off x="526163" y="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8FCAE7"/>
                </a:solidFill>
              </a:rPr>
              <a:t>Stap 1. Nulmeting</a:t>
            </a:r>
            <a:endParaRPr lang="en-US" sz="3250" b="1">
              <a:solidFill>
                <a:srgbClr val="8FCAE7"/>
              </a:solidFill>
            </a:endParaRPr>
          </a:p>
        </p:txBody>
      </p:sp>
      <p:sp>
        <p:nvSpPr>
          <p:cNvPr id="3" name="Slide Number Placeholder 2">
            <a:extLst>
              <a:ext uri="{FF2B5EF4-FFF2-40B4-BE49-F238E27FC236}">
                <a16:creationId xmlns:a16="http://schemas.microsoft.com/office/drawing/2014/main" id="{0909207F-CCE1-4BC9-B20B-7A83C92B42BC}"/>
              </a:ext>
            </a:extLst>
          </p:cNvPr>
          <p:cNvSpPr>
            <a:spLocks noGrp="1"/>
          </p:cNvSpPr>
          <p:nvPr>
            <p:ph type="sldNum" sz="quarter" idx="12"/>
          </p:nvPr>
        </p:nvSpPr>
        <p:spPr/>
        <p:txBody>
          <a:bodyPr/>
          <a:lstStyle/>
          <a:p>
            <a:fld id="{2DF6C55A-8218-F348-BEC3-CD9C475A1F3C}" type="slidenum">
              <a:rPr lang="nl-NL" smtClean="0"/>
              <a:t>3</a:t>
            </a:fld>
            <a:endParaRPr lang="nl-NL"/>
          </a:p>
        </p:txBody>
      </p:sp>
      <p:sp>
        <p:nvSpPr>
          <p:cNvPr id="20" name="Rectangle 20">
            <a:extLst>
              <a:ext uri="{FF2B5EF4-FFF2-40B4-BE49-F238E27FC236}">
                <a16:creationId xmlns:a16="http://schemas.microsoft.com/office/drawing/2014/main" id="{AE0A8315-F545-964B-82F9-BCBE8905312B}"/>
              </a:ext>
            </a:extLst>
          </p:cNvPr>
          <p:cNvSpPr/>
          <p:nvPr/>
        </p:nvSpPr>
        <p:spPr>
          <a:xfrm>
            <a:off x="584488" y="2249211"/>
            <a:ext cx="4189074" cy="3980002"/>
          </a:xfrm>
          <a:prstGeom prst="rect">
            <a:avLst/>
          </a:prstGeom>
          <a:noFill/>
          <a:ln w="28575">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87">
              <a:defRPr/>
            </a:pPr>
            <a:r>
              <a:rPr lang="nl-NL" sz="1400" b="1">
                <a:solidFill>
                  <a:srgbClr val="E7E6E6">
                    <a:lumMod val="10000"/>
                  </a:srgbClr>
                </a:solidFill>
                <a:latin typeface="Calibri" panose="020F0502020204030204"/>
              </a:rPr>
              <a:t>Wat weten we al over MVOI?</a:t>
            </a:r>
          </a:p>
          <a:p>
            <a:pPr defTabSz="742987">
              <a:defRPr/>
            </a:pPr>
            <a:endParaRPr lang="nl-NL" sz="1400" b="1">
              <a:solidFill>
                <a:srgbClr val="E7E6E6">
                  <a:lumMod val="10000"/>
                </a:srgbClr>
              </a:solidFill>
              <a:latin typeface="Calibri" panose="020F0502020204030204"/>
            </a:endParaRPr>
          </a:p>
          <a:p>
            <a:endParaRPr lang="nl-NL" sz="1400">
              <a:solidFill>
                <a:schemeClr val="bg2">
                  <a:lumMod val="10000"/>
                </a:schemeClr>
              </a:solidFill>
            </a:endParaRPr>
          </a:p>
          <a:p>
            <a:pPr marL="232184" indent="-232184">
              <a:buFont typeface="Arial" panose="020B0604020202020204" pitchFamily="34" charset="0"/>
              <a:buChar char="•"/>
            </a:pPr>
            <a:endParaRPr lang="nl-NL" sz="894">
              <a:solidFill>
                <a:schemeClr val="bg2">
                  <a:lumMod val="10000"/>
                </a:schemeClr>
              </a:solidFill>
            </a:endParaRPr>
          </a:p>
          <a:p>
            <a:pPr marL="232184" indent="-232184">
              <a:buFont typeface="Arial" panose="020B0604020202020204" pitchFamily="34" charset="0"/>
              <a:buChar char="•"/>
            </a:pPr>
            <a:endParaRPr lang="nl-NL" sz="894">
              <a:solidFill>
                <a:schemeClr val="bg2">
                  <a:lumMod val="10000"/>
                </a:schemeClr>
              </a:solidFill>
            </a:endParaRPr>
          </a:p>
          <a:p>
            <a:endParaRPr lang="en-US" sz="1300" b="1">
              <a:solidFill>
                <a:schemeClr val="bg2">
                  <a:lumMod val="10000"/>
                </a:schemeClr>
              </a:solidFill>
            </a:endParaRPr>
          </a:p>
          <a:p>
            <a:pPr marL="139310" indent="-139310">
              <a:buFont typeface="Arial" panose="020B0604020202020204" pitchFamily="34" charset="0"/>
              <a:buChar char="•"/>
            </a:pPr>
            <a:endParaRPr lang="nl-NL" sz="975">
              <a:solidFill>
                <a:schemeClr val="bg2">
                  <a:lumMod val="10000"/>
                </a:schemeClr>
              </a:solidFill>
            </a:endParaRPr>
          </a:p>
        </p:txBody>
      </p:sp>
      <p:sp>
        <p:nvSpPr>
          <p:cNvPr id="21" name="Rectangle 21">
            <a:extLst>
              <a:ext uri="{FF2B5EF4-FFF2-40B4-BE49-F238E27FC236}">
                <a16:creationId xmlns:a16="http://schemas.microsoft.com/office/drawing/2014/main" id="{F73F1936-8D18-D44F-9167-2E1E24B3F855}"/>
              </a:ext>
            </a:extLst>
          </p:cNvPr>
          <p:cNvSpPr/>
          <p:nvPr/>
        </p:nvSpPr>
        <p:spPr>
          <a:xfrm>
            <a:off x="5035890" y="2245456"/>
            <a:ext cx="4189073" cy="3974450"/>
          </a:xfrm>
          <a:prstGeom prst="rect">
            <a:avLst/>
          </a:prstGeom>
          <a:noFill/>
          <a:ln w="28575">
            <a:solidFill>
              <a:srgbClr val="8FCAE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87">
              <a:defRPr/>
            </a:pPr>
            <a:r>
              <a:rPr lang="nl-NL" sz="1400" b="1">
                <a:solidFill>
                  <a:srgbClr val="E7E6E6">
                    <a:lumMod val="10000"/>
                  </a:srgbClr>
                </a:solidFill>
                <a:latin typeface="Calibri" panose="020F0502020204030204"/>
              </a:rPr>
              <a:t>Waar hebben we MVOI toegepast?</a:t>
            </a:r>
          </a:p>
          <a:p>
            <a:pPr defTabSz="742987">
              <a:defRPr/>
            </a:pPr>
            <a:endParaRPr lang="nl-NL" sz="488" b="1">
              <a:solidFill>
                <a:srgbClr val="E7E6E6">
                  <a:lumMod val="10000"/>
                </a:srgbClr>
              </a:solidFill>
              <a:latin typeface="Calibri" panose="020F0502020204030204"/>
            </a:endParaRPr>
          </a:p>
          <a:p>
            <a:pPr defTabSz="742987">
              <a:defRPr/>
            </a:pPr>
            <a:endParaRPr lang="en-US" sz="894">
              <a:solidFill>
                <a:schemeClr val="bg2">
                  <a:lumMod val="10000"/>
                </a:schemeClr>
              </a:solidFill>
            </a:endParaRPr>
          </a:p>
          <a:p>
            <a:pPr defTabSz="742987">
              <a:defRPr/>
            </a:pPr>
            <a:endParaRPr lang="en-US" sz="894">
              <a:solidFill>
                <a:schemeClr val="bg2">
                  <a:lumMod val="10000"/>
                </a:schemeClr>
              </a:solidFill>
            </a:endParaRPr>
          </a:p>
          <a:p>
            <a:pPr marL="232184" indent="-232184" defTabSz="742987">
              <a:buFont typeface="Arial" panose="020B0604020202020204" pitchFamily="34" charset="0"/>
              <a:buChar char="•"/>
              <a:defRPr/>
            </a:pPr>
            <a:endParaRPr lang="en-US" sz="894">
              <a:solidFill>
                <a:schemeClr val="bg2">
                  <a:lumMod val="10000"/>
                </a:schemeClr>
              </a:solidFill>
            </a:endParaRPr>
          </a:p>
          <a:p>
            <a:pPr marL="232184" indent="-232184" defTabSz="742987">
              <a:buFont typeface="Arial" panose="020B0604020202020204" pitchFamily="34" charset="0"/>
              <a:buChar char="•"/>
              <a:defRPr/>
            </a:pPr>
            <a:endParaRPr lang="en-US" sz="894">
              <a:solidFill>
                <a:schemeClr val="bg2">
                  <a:lumMod val="10000"/>
                </a:schemeClr>
              </a:solidFill>
            </a:endParaRPr>
          </a:p>
          <a:p>
            <a:pPr marL="232184" indent="-232184" defTabSz="742987">
              <a:buFont typeface="Arial" panose="020B0604020202020204" pitchFamily="34" charset="0"/>
              <a:buChar char="•"/>
              <a:defRPr/>
            </a:pPr>
            <a:endParaRPr lang="en-US" sz="894">
              <a:solidFill>
                <a:schemeClr val="bg2">
                  <a:lumMod val="10000"/>
                </a:schemeClr>
              </a:solidFill>
            </a:endParaRPr>
          </a:p>
          <a:p>
            <a:pPr marL="232184" indent="-232184" defTabSz="742987">
              <a:buFont typeface="Arial" panose="020B0604020202020204" pitchFamily="34" charset="0"/>
              <a:buChar char="•"/>
              <a:defRPr/>
            </a:pPr>
            <a:endParaRPr lang="en-US" sz="894">
              <a:solidFill>
                <a:schemeClr val="bg2">
                  <a:lumMod val="10000"/>
                </a:schemeClr>
              </a:solidFill>
            </a:endParaRPr>
          </a:p>
          <a:p>
            <a:pPr marL="232184" indent="-232184" defTabSz="742987">
              <a:buFont typeface="Arial" panose="020B0604020202020204" pitchFamily="34" charset="0"/>
              <a:buChar char="•"/>
              <a:defRPr/>
            </a:pPr>
            <a:endParaRPr lang="en-US" sz="894">
              <a:solidFill>
                <a:schemeClr val="bg2">
                  <a:lumMod val="10000"/>
                </a:schemeClr>
              </a:solidFill>
            </a:endParaRPr>
          </a:p>
          <a:p>
            <a:pPr marL="232184" indent="-232184">
              <a:buFont typeface="Arial" panose="020B0604020202020204" pitchFamily="34" charset="0"/>
              <a:buChar char="•"/>
            </a:pPr>
            <a:endParaRPr lang="en-US" sz="894">
              <a:solidFill>
                <a:schemeClr val="bg2">
                  <a:lumMod val="10000"/>
                </a:schemeClr>
              </a:solidFill>
            </a:endParaRPr>
          </a:p>
          <a:p>
            <a:pPr marL="139310" indent="-139310">
              <a:buFont typeface="Arial" panose="020B0604020202020204" pitchFamily="34" charset="0"/>
              <a:buChar char="•"/>
            </a:pPr>
            <a:endParaRPr lang="nl-NL" sz="975">
              <a:solidFill>
                <a:schemeClr val="bg2">
                  <a:lumMod val="10000"/>
                </a:schemeClr>
              </a:solidFill>
            </a:endParaRPr>
          </a:p>
        </p:txBody>
      </p:sp>
      <p:sp>
        <p:nvSpPr>
          <p:cNvPr id="11" name="Rechthoek 19">
            <a:extLst>
              <a:ext uri="{FF2B5EF4-FFF2-40B4-BE49-F238E27FC236}">
                <a16:creationId xmlns:a16="http://schemas.microsoft.com/office/drawing/2014/main" id="{1A965A5A-BCDA-45ED-8673-6F536760EF7D}"/>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8" name="Rechthoek 62">
            <a:extLst>
              <a:ext uri="{FF2B5EF4-FFF2-40B4-BE49-F238E27FC236}">
                <a16:creationId xmlns:a16="http://schemas.microsoft.com/office/drawing/2014/main" id="{E821F5AD-1B54-E634-5708-C7CC3822EB78}"/>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Tree>
    <p:extLst>
      <p:ext uri="{BB962C8B-B14F-4D97-AF65-F5344CB8AC3E}">
        <p14:creationId xmlns:p14="http://schemas.microsoft.com/office/powerpoint/2010/main" val="355739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el 1">
            <a:extLst>
              <a:ext uri="{FF2B5EF4-FFF2-40B4-BE49-F238E27FC236}">
                <a16:creationId xmlns:a16="http://schemas.microsoft.com/office/drawing/2014/main" id="{800638A3-34E3-49BC-A0EA-7300D7F7E979}"/>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007BC7"/>
                </a:solidFill>
              </a:rPr>
              <a:t>Stap 2a. MVOI-thema’s kiezen</a:t>
            </a:r>
            <a:endParaRPr lang="en-US" sz="3600" b="1">
              <a:solidFill>
                <a:srgbClr val="007BC7"/>
              </a:solidFill>
            </a:endParaRPr>
          </a:p>
        </p:txBody>
      </p:sp>
      <p:sp>
        <p:nvSpPr>
          <p:cNvPr id="4" name="Slide Number Placeholder 3">
            <a:extLst>
              <a:ext uri="{FF2B5EF4-FFF2-40B4-BE49-F238E27FC236}">
                <a16:creationId xmlns:a16="http://schemas.microsoft.com/office/drawing/2014/main" id="{B97F0125-A96D-47C7-9203-4E1CA8E34696}"/>
              </a:ext>
            </a:extLst>
          </p:cNvPr>
          <p:cNvSpPr>
            <a:spLocks noGrp="1"/>
          </p:cNvSpPr>
          <p:nvPr>
            <p:ph type="sldNum" sz="quarter" idx="12"/>
          </p:nvPr>
        </p:nvSpPr>
        <p:spPr/>
        <p:txBody>
          <a:bodyPr/>
          <a:lstStyle/>
          <a:p>
            <a:fld id="{2DF6C55A-8218-F348-BEC3-CD9C475A1F3C}" type="slidenum">
              <a:rPr lang="nl-NL" smtClean="0"/>
              <a:t>4</a:t>
            </a:fld>
            <a:endParaRPr lang="nl-NL"/>
          </a:p>
        </p:txBody>
      </p:sp>
      <p:sp>
        <p:nvSpPr>
          <p:cNvPr id="68" name="Rectangle 21">
            <a:extLst>
              <a:ext uri="{FF2B5EF4-FFF2-40B4-BE49-F238E27FC236}">
                <a16:creationId xmlns:a16="http://schemas.microsoft.com/office/drawing/2014/main" id="{F21E2EC1-BC78-ED4F-8B1D-9241503045AF}"/>
              </a:ext>
            </a:extLst>
          </p:cNvPr>
          <p:cNvSpPr/>
          <p:nvPr/>
        </p:nvSpPr>
        <p:spPr>
          <a:xfrm>
            <a:off x="2647083" y="2111171"/>
            <a:ext cx="6655507" cy="4118044"/>
          </a:xfrm>
          <a:prstGeom prst="rect">
            <a:avLst/>
          </a:prstGeom>
          <a:no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742987">
              <a:defRPr/>
            </a:pPr>
            <a:r>
              <a:rPr lang="nl-NL" sz="1400" b="1">
                <a:solidFill>
                  <a:srgbClr val="E7E6E6">
                    <a:lumMod val="10000"/>
                  </a:srgbClr>
                </a:solidFill>
                <a:latin typeface="Calibri" panose="020F0502020204030204"/>
              </a:rPr>
              <a:t>Toelichting keuze:</a:t>
            </a:r>
          </a:p>
          <a:p>
            <a:pPr defTabSz="742987">
              <a:defRPr/>
            </a:pPr>
            <a:endParaRPr lang="nl-NL" sz="1400" b="1">
              <a:solidFill>
                <a:srgbClr val="E7E6E6">
                  <a:lumMod val="10000"/>
                </a:srgbClr>
              </a:solidFill>
              <a:latin typeface="Calibri" panose="020F0502020204030204"/>
            </a:endParaRPr>
          </a:p>
          <a:p>
            <a:pPr marL="285750" indent="-285750" defTabSz="742987">
              <a:buFont typeface="Arial" panose="020B0604020202020204" pitchFamily="34" charset="0"/>
              <a:buChar char="•"/>
              <a:defRPr/>
            </a:pPr>
            <a:endParaRPr lang="nl-NL" sz="1400" b="1">
              <a:solidFill>
                <a:srgbClr val="E7E6E6">
                  <a:lumMod val="10000"/>
                </a:srgbClr>
              </a:solidFill>
              <a:latin typeface="Calibri" panose="020F0502020204030204"/>
            </a:endParaRPr>
          </a:p>
          <a:p>
            <a:pPr defTabSz="742987">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defTabSz="742987">
              <a:buFont typeface="Arial" panose="020B0604020202020204" pitchFamily="34" charset="0"/>
              <a:buChar char="•"/>
              <a:defRPr/>
            </a:pPr>
            <a:endParaRPr lang="en-US" sz="1400">
              <a:solidFill>
                <a:schemeClr val="bg2">
                  <a:lumMod val="10000"/>
                </a:schemeClr>
              </a:solidFill>
            </a:endParaRPr>
          </a:p>
          <a:p>
            <a:pPr marL="232184" indent="-232184">
              <a:buFont typeface="Arial" panose="020B0604020202020204" pitchFamily="34" charset="0"/>
              <a:buChar char="•"/>
            </a:pPr>
            <a:endParaRPr lang="en-US" sz="1400">
              <a:solidFill>
                <a:schemeClr val="bg2">
                  <a:lumMod val="10000"/>
                </a:schemeClr>
              </a:solidFill>
            </a:endParaRPr>
          </a:p>
          <a:p>
            <a:pPr marL="139310" indent="-139310">
              <a:buFont typeface="Arial" panose="020B0604020202020204" pitchFamily="34" charset="0"/>
              <a:buChar char="•"/>
            </a:pPr>
            <a:endParaRPr lang="nl-NL" sz="1400">
              <a:solidFill>
                <a:schemeClr val="bg2">
                  <a:lumMod val="10000"/>
                </a:schemeClr>
              </a:solidFill>
            </a:endParaRPr>
          </a:p>
        </p:txBody>
      </p:sp>
      <p:sp>
        <p:nvSpPr>
          <p:cNvPr id="13" name="Rechthoek 12">
            <a:extLst>
              <a:ext uri="{FF2B5EF4-FFF2-40B4-BE49-F238E27FC236}">
                <a16:creationId xmlns:a16="http://schemas.microsoft.com/office/drawing/2014/main" id="{E3AF3F23-F1A0-4842-B618-A78958349132}"/>
              </a:ext>
            </a:extLst>
          </p:cNvPr>
          <p:cNvSpPr/>
          <p:nvPr/>
        </p:nvSpPr>
        <p:spPr>
          <a:xfrm>
            <a:off x="584487" y="2111170"/>
            <a:ext cx="1822381" cy="4118043"/>
          </a:xfrm>
          <a:prstGeom prst="rect">
            <a:avLst/>
          </a:prstGeom>
          <a:solidFill>
            <a:schemeClr val="bg1"/>
          </a:solidFill>
          <a:ln w="28575">
            <a:solidFill>
              <a:srgbClr val="007BC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a:solidFill>
                  <a:schemeClr val="tx1"/>
                </a:solidFill>
              </a:rPr>
              <a:t>Gekozen thema’s*:</a:t>
            </a:r>
          </a:p>
        </p:txBody>
      </p:sp>
      <p:grpSp>
        <p:nvGrpSpPr>
          <p:cNvPr id="45" name="Group 44">
            <a:extLst>
              <a:ext uri="{FF2B5EF4-FFF2-40B4-BE49-F238E27FC236}">
                <a16:creationId xmlns:a16="http://schemas.microsoft.com/office/drawing/2014/main" id="{3F5AE863-05B6-4BCE-94C3-958EECE0AC54}"/>
              </a:ext>
            </a:extLst>
          </p:cNvPr>
          <p:cNvGrpSpPr/>
          <p:nvPr/>
        </p:nvGrpSpPr>
        <p:grpSpPr>
          <a:xfrm>
            <a:off x="1548454" y="2581283"/>
            <a:ext cx="569361" cy="569359"/>
            <a:chOff x="2499065" y="4914924"/>
            <a:chExt cx="1089971" cy="1089970"/>
          </a:xfrm>
        </p:grpSpPr>
        <p:sp>
          <p:nvSpPr>
            <p:cNvPr id="47" name="Oval 46">
              <a:extLst>
                <a:ext uri="{FF2B5EF4-FFF2-40B4-BE49-F238E27FC236}">
                  <a16:creationId xmlns:a16="http://schemas.microsoft.com/office/drawing/2014/main" id="{C5EDCD35-90F7-4987-8383-2EC65A06FA2D}"/>
                </a:ext>
              </a:extLst>
            </p:cNvPr>
            <p:cNvSpPr/>
            <p:nvPr/>
          </p:nvSpPr>
          <p:spPr>
            <a:xfrm>
              <a:off x="2499065" y="4914924"/>
              <a:ext cx="1089971" cy="1089970"/>
            </a:xfrm>
            <a:prstGeom prst="ellipse">
              <a:avLst/>
            </a:prstGeom>
            <a:solidFill>
              <a:srgbClr val="E1ED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TextBox 47">
              <a:extLst>
                <a:ext uri="{FF2B5EF4-FFF2-40B4-BE49-F238E27FC236}">
                  <a16:creationId xmlns:a16="http://schemas.microsoft.com/office/drawing/2014/main" id="{1CE2FCD0-193B-493A-9D6F-CF31C77FCCEA}"/>
                </a:ext>
              </a:extLst>
            </p:cNvPr>
            <p:cNvSpPr txBox="1"/>
            <p:nvPr/>
          </p:nvSpPr>
          <p:spPr>
            <a:xfrm>
              <a:off x="2532388" y="4971271"/>
              <a:ext cx="1027117" cy="397499"/>
            </a:xfrm>
            <a:prstGeom prst="rect">
              <a:avLst/>
            </a:prstGeom>
            <a:noFill/>
          </p:spPr>
          <p:txBody>
            <a:bodyPr wrap="square" rtlCol="0">
              <a:spAutoFit/>
            </a:bodyPr>
            <a:lstStyle/>
            <a:p>
              <a:pPr algn="ctr"/>
              <a:r>
                <a:rPr lang="nl-NL" sz="800" b="1">
                  <a:solidFill>
                    <a:srgbClr val="39870C"/>
                  </a:solidFill>
                  <a:latin typeface="+mj-lt"/>
                </a:rPr>
                <a:t>Klimaat</a:t>
              </a:r>
              <a:endParaRPr lang="en-US" sz="760" b="1">
                <a:solidFill>
                  <a:srgbClr val="39870C"/>
                </a:solidFill>
                <a:latin typeface="+mj-lt"/>
              </a:endParaRPr>
            </a:p>
          </p:txBody>
        </p:sp>
        <p:pic>
          <p:nvPicPr>
            <p:cNvPr id="49" name="Picture 48">
              <a:extLst>
                <a:ext uri="{FF2B5EF4-FFF2-40B4-BE49-F238E27FC236}">
                  <a16:creationId xmlns:a16="http://schemas.microsoft.com/office/drawing/2014/main" id="{9E214973-BFEA-4DB1-AF6E-3627D1E24EA3}"/>
                </a:ext>
              </a:extLst>
            </p:cNvPr>
            <p:cNvPicPr>
              <a:picLocks noChangeAspect="1"/>
            </p:cNvPicPr>
            <p:nvPr/>
          </p:nvPicPr>
          <p:blipFill rotWithShape="1">
            <a:blip r:embed="rId3"/>
            <a:srcRect l="39726" t="12817" r="46579" b="69033"/>
            <a:stretch/>
          </p:blipFill>
          <p:spPr>
            <a:xfrm>
              <a:off x="2775922" y="5309124"/>
              <a:ext cx="518876" cy="572926"/>
            </a:xfrm>
            <a:prstGeom prst="rect">
              <a:avLst/>
            </a:prstGeom>
          </p:spPr>
        </p:pic>
      </p:grpSp>
      <p:grpSp>
        <p:nvGrpSpPr>
          <p:cNvPr id="50" name="Group 49">
            <a:extLst>
              <a:ext uri="{FF2B5EF4-FFF2-40B4-BE49-F238E27FC236}">
                <a16:creationId xmlns:a16="http://schemas.microsoft.com/office/drawing/2014/main" id="{603156FA-47AD-4530-AC94-6B4AC7E9F28D}"/>
              </a:ext>
            </a:extLst>
          </p:cNvPr>
          <p:cNvGrpSpPr/>
          <p:nvPr/>
        </p:nvGrpSpPr>
        <p:grpSpPr>
          <a:xfrm>
            <a:off x="1542182" y="3169919"/>
            <a:ext cx="569361" cy="569359"/>
            <a:chOff x="2570721" y="4431773"/>
            <a:chExt cx="1089971" cy="1089970"/>
          </a:xfrm>
        </p:grpSpPr>
        <p:sp>
          <p:nvSpPr>
            <p:cNvPr id="51" name="Oval 50">
              <a:extLst>
                <a:ext uri="{FF2B5EF4-FFF2-40B4-BE49-F238E27FC236}">
                  <a16:creationId xmlns:a16="http://schemas.microsoft.com/office/drawing/2014/main" id="{ADE656AD-468A-4356-AD2D-B0E617958394}"/>
                </a:ext>
              </a:extLst>
            </p:cNvPr>
            <p:cNvSpPr/>
            <p:nvPr/>
          </p:nvSpPr>
          <p:spPr>
            <a:xfrm>
              <a:off x="2570721" y="4431773"/>
              <a:ext cx="1089971" cy="1089970"/>
            </a:xfrm>
            <a:prstGeom prst="ellipse">
              <a:avLst/>
            </a:prstGeom>
            <a:solidFill>
              <a:srgbClr val="DFE6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2" name="Picture 51">
              <a:extLst>
                <a:ext uri="{FF2B5EF4-FFF2-40B4-BE49-F238E27FC236}">
                  <a16:creationId xmlns:a16="http://schemas.microsoft.com/office/drawing/2014/main" id="{4C32791E-7C7E-401A-AB0B-B8573A39DB75}"/>
                </a:ext>
              </a:extLst>
            </p:cNvPr>
            <p:cNvPicPr>
              <a:picLocks noChangeAspect="1"/>
            </p:cNvPicPr>
            <p:nvPr/>
          </p:nvPicPr>
          <p:blipFill rotWithShape="1">
            <a:blip r:embed="rId3"/>
            <a:srcRect l="19301" t="27654" r="67004" b="54196"/>
            <a:stretch/>
          </p:blipFill>
          <p:spPr>
            <a:xfrm>
              <a:off x="2847576" y="4825973"/>
              <a:ext cx="518876" cy="572926"/>
            </a:xfrm>
            <a:prstGeom prst="rect">
              <a:avLst/>
            </a:prstGeom>
          </p:spPr>
        </p:pic>
        <p:sp>
          <p:nvSpPr>
            <p:cNvPr id="53" name="TextBox 52">
              <a:extLst>
                <a:ext uri="{FF2B5EF4-FFF2-40B4-BE49-F238E27FC236}">
                  <a16:creationId xmlns:a16="http://schemas.microsoft.com/office/drawing/2014/main" id="{27B55069-42A3-468C-AD42-C0C6B2C3E5BF}"/>
                </a:ext>
              </a:extLst>
            </p:cNvPr>
            <p:cNvSpPr txBox="1"/>
            <p:nvPr/>
          </p:nvSpPr>
          <p:spPr>
            <a:xfrm>
              <a:off x="2586706" y="4561949"/>
              <a:ext cx="1058002" cy="401167"/>
            </a:xfrm>
            <a:prstGeom prst="rect">
              <a:avLst/>
            </a:prstGeom>
            <a:noFill/>
          </p:spPr>
          <p:txBody>
            <a:bodyPr wrap="square" rtlCol="0">
              <a:spAutoFit/>
            </a:bodyPr>
            <a:lstStyle/>
            <a:p>
              <a:pPr algn="ctr"/>
              <a:r>
                <a:rPr lang="nl-NL" sz="813" b="1">
                  <a:solidFill>
                    <a:srgbClr val="336242"/>
                  </a:solidFill>
                  <a:latin typeface="+mj-lt"/>
                </a:rPr>
                <a:t>Milieu</a:t>
              </a:r>
              <a:endParaRPr lang="nl-NL" sz="1138" b="1">
                <a:solidFill>
                  <a:srgbClr val="336242"/>
                </a:solidFill>
                <a:latin typeface="+mj-lt"/>
              </a:endParaRPr>
            </a:p>
          </p:txBody>
        </p:sp>
      </p:grpSp>
      <p:grpSp>
        <p:nvGrpSpPr>
          <p:cNvPr id="54" name="Group 53">
            <a:extLst>
              <a:ext uri="{FF2B5EF4-FFF2-40B4-BE49-F238E27FC236}">
                <a16:creationId xmlns:a16="http://schemas.microsoft.com/office/drawing/2014/main" id="{190BA2B3-681B-4774-8868-D40E8DBFA912}"/>
              </a:ext>
            </a:extLst>
          </p:cNvPr>
          <p:cNvGrpSpPr/>
          <p:nvPr/>
        </p:nvGrpSpPr>
        <p:grpSpPr>
          <a:xfrm>
            <a:off x="1542183" y="3769854"/>
            <a:ext cx="569360" cy="566493"/>
            <a:chOff x="3347790" y="5088108"/>
            <a:chExt cx="1095488" cy="1089970"/>
          </a:xfrm>
        </p:grpSpPr>
        <p:sp>
          <p:nvSpPr>
            <p:cNvPr id="55" name="Oval 54">
              <a:extLst>
                <a:ext uri="{FF2B5EF4-FFF2-40B4-BE49-F238E27FC236}">
                  <a16:creationId xmlns:a16="http://schemas.microsoft.com/office/drawing/2014/main" id="{E94681B0-A784-44EC-B8DE-FE93D432EB84}"/>
                </a:ext>
              </a:extLst>
            </p:cNvPr>
            <p:cNvSpPr/>
            <p:nvPr/>
          </p:nvSpPr>
          <p:spPr>
            <a:xfrm>
              <a:off x="3347790" y="5088108"/>
              <a:ext cx="1089970" cy="1089970"/>
            </a:xfrm>
            <a:prstGeom prst="ellipse">
              <a:avLst/>
            </a:prstGeom>
            <a:solidFill>
              <a:srgbClr val="D9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7" name="Picture 56">
              <a:extLst>
                <a:ext uri="{FF2B5EF4-FFF2-40B4-BE49-F238E27FC236}">
                  <a16:creationId xmlns:a16="http://schemas.microsoft.com/office/drawing/2014/main" id="{CC6D7C17-EA45-4F38-9C20-3013D3D117FC}"/>
                </a:ext>
              </a:extLst>
            </p:cNvPr>
            <p:cNvPicPr>
              <a:picLocks noChangeAspect="1"/>
            </p:cNvPicPr>
            <p:nvPr/>
          </p:nvPicPr>
          <p:blipFill rotWithShape="1">
            <a:blip r:embed="rId3"/>
            <a:srcRect l="60912" t="27654" r="25393" b="54196"/>
            <a:stretch/>
          </p:blipFill>
          <p:spPr>
            <a:xfrm>
              <a:off x="3652549" y="5480808"/>
              <a:ext cx="518876" cy="572926"/>
            </a:xfrm>
            <a:prstGeom prst="rect">
              <a:avLst/>
            </a:prstGeom>
          </p:spPr>
        </p:pic>
        <p:sp>
          <p:nvSpPr>
            <p:cNvPr id="59" name="TextBox 58">
              <a:extLst>
                <a:ext uri="{FF2B5EF4-FFF2-40B4-BE49-F238E27FC236}">
                  <a16:creationId xmlns:a16="http://schemas.microsoft.com/office/drawing/2014/main" id="{43699F39-8293-4165-9238-8A72ACDFBD5B}"/>
                </a:ext>
              </a:extLst>
            </p:cNvPr>
            <p:cNvSpPr txBox="1"/>
            <p:nvPr/>
          </p:nvSpPr>
          <p:spPr>
            <a:xfrm>
              <a:off x="3362282" y="5222477"/>
              <a:ext cx="1080996" cy="403197"/>
            </a:xfrm>
            <a:prstGeom prst="rect">
              <a:avLst/>
            </a:prstGeom>
            <a:noFill/>
          </p:spPr>
          <p:txBody>
            <a:bodyPr wrap="square" rtlCol="0">
              <a:spAutoFit/>
            </a:bodyPr>
            <a:lstStyle/>
            <a:p>
              <a:pPr algn="ctr"/>
              <a:r>
                <a:rPr lang="nl-NL" sz="813" b="1">
                  <a:solidFill>
                    <a:srgbClr val="0078C6"/>
                  </a:solidFill>
                  <a:latin typeface="+mj-lt"/>
                </a:rPr>
                <a:t>Circulair</a:t>
              </a:r>
            </a:p>
          </p:txBody>
        </p:sp>
      </p:grpSp>
      <p:grpSp>
        <p:nvGrpSpPr>
          <p:cNvPr id="8" name="Group 7">
            <a:extLst>
              <a:ext uri="{FF2B5EF4-FFF2-40B4-BE49-F238E27FC236}">
                <a16:creationId xmlns:a16="http://schemas.microsoft.com/office/drawing/2014/main" id="{0005F525-5E05-4010-9249-4451291B8EF8}"/>
              </a:ext>
            </a:extLst>
          </p:cNvPr>
          <p:cNvGrpSpPr/>
          <p:nvPr/>
        </p:nvGrpSpPr>
        <p:grpSpPr>
          <a:xfrm>
            <a:off x="1448211" y="4377809"/>
            <a:ext cx="771827" cy="566493"/>
            <a:chOff x="3684987" y="2966321"/>
            <a:chExt cx="1133737" cy="832121"/>
          </a:xfrm>
        </p:grpSpPr>
        <p:sp>
          <p:nvSpPr>
            <p:cNvPr id="60" name="Oval 59">
              <a:extLst>
                <a:ext uri="{FF2B5EF4-FFF2-40B4-BE49-F238E27FC236}">
                  <a16:creationId xmlns:a16="http://schemas.microsoft.com/office/drawing/2014/main" id="{1D4C0FD1-2937-414F-A151-8F5DAF810F2B}"/>
                </a:ext>
              </a:extLst>
            </p:cNvPr>
            <p:cNvSpPr/>
            <p:nvPr/>
          </p:nvSpPr>
          <p:spPr>
            <a:xfrm>
              <a:off x="3831375" y="2966321"/>
              <a:ext cx="832121" cy="832121"/>
            </a:xfrm>
            <a:prstGeom prst="ellipse">
              <a:avLst/>
            </a:prstGeom>
            <a:solidFill>
              <a:srgbClr val="F2D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1" name="Picture 60">
              <a:extLst>
                <a:ext uri="{FF2B5EF4-FFF2-40B4-BE49-F238E27FC236}">
                  <a16:creationId xmlns:a16="http://schemas.microsoft.com/office/drawing/2014/main" id="{356127C9-BE37-429B-A2B8-3E15C850D66E}"/>
                </a:ext>
              </a:extLst>
            </p:cNvPr>
            <p:cNvPicPr>
              <a:picLocks noChangeAspect="1"/>
            </p:cNvPicPr>
            <p:nvPr/>
          </p:nvPicPr>
          <p:blipFill rotWithShape="1">
            <a:blip r:embed="rId3"/>
            <a:srcRect l="61250" t="54422" r="25055" b="27428"/>
            <a:stretch/>
          </p:blipFill>
          <p:spPr>
            <a:xfrm>
              <a:off x="4154896" y="3394697"/>
              <a:ext cx="324742" cy="358567"/>
            </a:xfrm>
            <a:prstGeom prst="rect">
              <a:avLst/>
            </a:prstGeom>
          </p:spPr>
        </p:pic>
        <p:sp>
          <p:nvSpPr>
            <p:cNvPr id="62" name="TextBox 61">
              <a:extLst>
                <a:ext uri="{FF2B5EF4-FFF2-40B4-BE49-F238E27FC236}">
                  <a16:creationId xmlns:a16="http://schemas.microsoft.com/office/drawing/2014/main" id="{74B72DD4-FBB5-4A6A-8C8F-BFF843581E20}"/>
                </a:ext>
              </a:extLst>
            </p:cNvPr>
            <p:cNvSpPr txBox="1"/>
            <p:nvPr/>
          </p:nvSpPr>
          <p:spPr>
            <a:xfrm>
              <a:off x="3684987" y="3073159"/>
              <a:ext cx="1133737" cy="457499"/>
            </a:xfrm>
            <a:prstGeom prst="rect">
              <a:avLst/>
            </a:prstGeom>
            <a:noFill/>
          </p:spPr>
          <p:txBody>
            <a:bodyPr wrap="square" rtlCol="0">
              <a:spAutoFit/>
            </a:bodyPr>
            <a:lstStyle/>
            <a:p>
              <a:pPr algn="ctr"/>
              <a:r>
                <a:rPr lang="nl-NL" sz="750" b="1">
                  <a:solidFill>
                    <a:srgbClr val="CA005D"/>
                  </a:solidFill>
                  <a:latin typeface="+mj-lt"/>
                </a:rPr>
                <a:t>Ketenverant-woordelijkheid</a:t>
              </a:r>
              <a:endParaRPr lang="en-US" sz="750" b="1">
                <a:solidFill>
                  <a:srgbClr val="CA005D"/>
                </a:solidFill>
                <a:latin typeface="+mj-lt"/>
              </a:endParaRPr>
            </a:p>
          </p:txBody>
        </p:sp>
      </p:grpSp>
      <p:grpSp>
        <p:nvGrpSpPr>
          <p:cNvPr id="7" name="Group 6">
            <a:extLst>
              <a:ext uri="{FF2B5EF4-FFF2-40B4-BE49-F238E27FC236}">
                <a16:creationId xmlns:a16="http://schemas.microsoft.com/office/drawing/2014/main" id="{34E06B46-3C5F-4EB2-8812-1B1BBB04DF4A}"/>
              </a:ext>
            </a:extLst>
          </p:cNvPr>
          <p:cNvGrpSpPr/>
          <p:nvPr/>
        </p:nvGrpSpPr>
        <p:grpSpPr>
          <a:xfrm>
            <a:off x="1506601" y="4989620"/>
            <a:ext cx="648056" cy="566491"/>
            <a:chOff x="4687060" y="2966321"/>
            <a:chExt cx="951932" cy="832121"/>
          </a:xfrm>
        </p:grpSpPr>
        <p:sp>
          <p:nvSpPr>
            <p:cNvPr id="63" name="Oval 62">
              <a:extLst>
                <a:ext uri="{FF2B5EF4-FFF2-40B4-BE49-F238E27FC236}">
                  <a16:creationId xmlns:a16="http://schemas.microsoft.com/office/drawing/2014/main" id="{64FD965B-5CB7-426A-AF45-C988D90C0CA4}"/>
                </a:ext>
              </a:extLst>
            </p:cNvPr>
            <p:cNvSpPr/>
            <p:nvPr/>
          </p:nvSpPr>
          <p:spPr>
            <a:xfrm>
              <a:off x="4731473" y="2966321"/>
              <a:ext cx="832122" cy="832121"/>
            </a:xfrm>
            <a:prstGeom prst="ellipse">
              <a:avLst/>
            </a:prstGeom>
            <a:solidFill>
              <a:srgbClr val="FBEA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4" name="Picture 63">
              <a:extLst>
                <a:ext uri="{FF2B5EF4-FFF2-40B4-BE49-F238E27FC236}">
                  <a16:creationId xmlns:a16="http://schemas.microsoft.com/office/drawing/2014/main" id="{4618B020-803F-4B27-881D-53A57A19E111}"/>
                </a:ext>
              </a:extLst>
            </p:cNvPr>
            <p:cNvPicPr>
              <a:picLocks noChangeAspect="1"/>
            </p:cNvPicPr>
            <p:nvPr/>
          </p:nvPicPr>
          <p:blipFill rotWithShape="1">
            <a:blip r:embed="rId3"/>
            <a:srcRect l="39840" t="70336" r="46465" b="13501"/>
            <a:stretch/>
          </p:blipFill>
          <p:spPr>
            <a:xfrm>
              <a:off x="4999870" y="3451293"/>
              <a:ext cx="296432" cy="291476"/>
            </a:xfrm>
            <a:prstGeom prst="rect">
              <a:avLst/>
            </a:prstGeom>
            <a:solidFill>
              <a:srgbClr val="FBEAD9"/>
            </a:solidFill>
          </p:spPr>
        </p:pic>
        <p:sp>
          <p:nvSpPr>
            <p:cNvPr id="65" name="TextBox 64">
              <a:extLst>
                <a:ext uri="{FF2B5EF4-FFF2-40B4-BE49-F238E27FC236}">
                  <a16:creationId xmlns:a16="http://schemas.microsoft.com/office/drawing/2014/main" id="{E158C774-CCC2-4AE8-97C9-4F9E780753E3}"/>
                </a:ext>
              </a:extLst>
            </p:cNvPr>
            <p:cNvSpPr txBox="1"/>
            <p:nvPr/>
          </p:nvSpPr>
          <p:spPr>
            <a:xfrm>
              <a:off x="4687060" y="3027225"/>
              <a:ext cx="951932" cy="479286"/>
            </a:xfrm>
            <a:prstGeom prst="rect">
              <a:avLst/>
            </a:prstGeom>
            <a:noFill/>
          </p:spPr>
          <p:txBody>
            <a:bodyPr wrap="square" rtlCol="0">
              <a:spAutoFit/>
            </a:bodyPr>
            <a:lstStyle/>
            <a:p>
              <a:pPr algn="ctr"/>
              <a:r>
                <a:rPr lang="nl-NL" sz="800" b="1">
                  <a:solidFill>
                    <a:srgbClr val="E17000"/>
                  </a:solidFill>
                  <a:latin typeface="+mj-lt"/>
                </a:rPr>
                <a:t>Diversiteit  &amp; inclusie</a:t>
              </a:r>
              <a:endParaRPr lang="en-US" sz="800" b="1">
                <a:solidFill>
                  <a:srgbClr val="E17000"/>
                </a:solidFill>
                <a:latin typeface="+mj-lt"/>
              </a:endParaRPr>
            </a:p>
          </p:txBody>
        </p:sp>
      </p:grpSp>
      <p:grpSp>
        <p:nvGrpSpPr>
          <p:cNvPr id="6" name="Group 5">
            <a:extLst>
              <a:ext uri="{FF2B5EF4-FFF2-40B4-BE49-F238E27FC236}">
                <a16:creationId xmlns:a16="http://schemas.microsoft.com/office/drawing/2014/main" id="{53CFADB9-E402-4A8D-B68D-B78FFA43B8E9}"/>
              </a:ext>
            </a:extLst>
          </p:cNvPr>
          <p:cNvGrpSpPr/>
          <p:nvPr/>
        </p:nvGrpSpPr>
        <p:grpSpPr>
          <a:xfrm>
            <a:off x="1536836" y="5596842"/>
            <a:ext cx="566492" cy="566492"/>
            <a:chOff x="5643771" y="2966321"/>
            <a:chExt cx="832121" cy="832121"/>
          </a:xfrm>
        </p:grpSpPr>
        <p:sp>
          <p:nvSpPr>
            <p:cNvPr id="66" name="Oval 65">
              <a:extLst>
                <a:ext uri="{FF2B5EF4-FFF2-40B4-BE49-F238E27FC236}">
                  <a16:creationId xmlns:a16="http://schemas.microsoft.com/office/drawing/2014/main" id="{854D09E8-ADBB-4D75-8980-0B2B4E7ABED5}"/>
                </a:ext>
              </a:extLst>
            </p:cNvPr>
            <p:cNvSpPr/>
            <p:nvPr/>
          </p:nvSpPr>
          <p:spPr>
            <a:xfrm>
              <a:off x="5643771" y="2966321"/>
              <a:ext cx="832121" cy="832121"/>
            </a:xfrm>
            <a:prstGeom prst="ellipse">
              <a:avLst/>
            </a:prstGeom>
            <a:solidFill>
              <a:srgbClr val="FFF4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67" name="Picture 66">
              <a:extLst>
                <a:ext uri="{FF2B5EF4-FFF2-40B4-BE49-F238E27FC236}">
                  <a16:creationId xmlns:a16="http://schemas.microsoft.com/office/drawing/2014/main" id="{7AAAB6D2-071D-492A-AD55-C159B05AF8D3}"/>
                </a:ext>
              </a:extLst>
            </p:cNvPr>
            <p:cNvPicPr>
              <a:picLocks noChangeAspect="1"/>
            </p:cNvPicPr>
            <p:nvPr/>
          </p:nvPicPr>
          <p:blipFill rotWithShape="1">
            <a:blip r:embed="rId3"/>
            <a:srcRect l="19350" t="55444" r="66955" b="26406"/>
            <a:stretch/>
          </p:blipFill>
          <p:spPr>
            <a:xfrm>
              <a:off x="5937060" y="3438279"/>
              <a:ext cx="267172" cy="295003"/>
            </a:xfrm>
            <a:prstGeom prst="rect">
              <a:avLst/>
            </a:prstGeom>
            <a:solidFill>
              <a:srgbClr val="FFF4DC"/>
            </a:solidFill>
          </p:spPr>
        </p:pic>
        <p:sp>
          <p:nvSpPr>
            <p:cNvPr id="69" name="TextBox 68">
              <a:extLst>
                <a:ext uri="{FF2B5EF4-FFF2-40B4-BE49-F238E27FC236}">
                  <a16:creationId xmlns:a16="http://schemas.microsoft.com/office/drawing/2014/main" id="{A6FEAA1C-F754-49F6-89B9-4128C0E0B37D}"/>
                </a:ext>
              </a:extLst>
            </p:cNvPr>
            <p:cNvSpPr txBox="1"/>
            <p:nvPr/>
          </p:nvSpPr>
          <p:spPr>
            <a:xfrm>
              <a:off x="5674524" y="3028453"/>
              <a:ext cx="761589" cy="497303"/>
            </a:xfrm>
            <a:prstGeom prst="rect">
              <a:avLst/>
            </a:prstGeom>
            <a:noFill/>
          </p:spPr>
          <p:txBody>
            <a:bodyPr wrap="square" rtlCol="0">
              <a:spAutoFit/>
            </a:bodyPr>
            <a:lstStyle/>
            <a:p>
              <a:pPr algn="ctr"/>
              <a:r>
                <a:rPr lang="nl-NL" sz="800" b="1">
                  <a:solidFill>
                    <a:srgbClr val="FFB612"/>
                  </a:solidFill>
                  <a:latin typeface="+mj-lt"/>
                </a:rPr>
                <a:t>Social Return</a:t>
              </a:r>
              <a:endParaRPr lang="en-US" sz="200" b="1">
                <a:solidFill>
                  <a:srgbClr val="FFB612"/>
                </a:solidFill>
                <a:latin typeface="+mj-lt"/>
              </a:endParaRPr>
            </a:p>
          </p:txBody>
        </p:sp>
      </p:grpSp>
      <p:sp>
        <p:nvSpPr>
          <p:cNvPr id="2" name="Rectangle 1">
            <a:extLst>
              <a:ext uri="{FF2B5EF4-FFF2-40B4-BE49-F238E27FC236}">
                <a16:creationId xmlns:a16="http://schemas.microsoft.com/office/drawing/2014/main" id="{22D975D2-BE83-4E39-A8D5-55CABB4DEA9A}"/>
              </a:ext>
            </a:extLst>
          </p:cNvPr>
          <p:cNvSpPr/>
          <p:nvPr/>
        </p:nvSpPr>
        <p:spPr>
          <a:xfrm>
            <a:off x="908789" y="2660673"/>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0B0E0C7-891E-4BD5-90C2-440FA72AB87A}"/>
              </a:ext>
            </a:extLst>
          </p:cNvPr>
          <p:cNvSpPr/>
          <p:nvPr/>
        </p:nvSpPr>
        <p:spPr>
          <a:xfrm>
            <a:off x="908789" y="3271318"/>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D15B5E-EA68-4D82-8A0D-0E30A224FE4E}"/>
              </a:ext>
            </a:extLst>
          </p:cNvPr>
          <p:cNvSpPr/>
          <p:nvPr/>
        </p:nvSpPr>
        <p:spPr>
          <a:xfrm>
            <a:off x="903511" y="3889355"/>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019BE4-0BCF-425D-B8BF-C540233DB47F}"/>
              </a:ext>
            </a:extLst>
          </p:cNvPr>
          <p:cNvSpPr/>
          <p:nvPr/>
        </p:nvSpPr>
        <p:spPr>
          <a:xfrm>
            <a:off x="903512" y="4511758"/>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a:extLst>
              <a:ext uri="{FF2B5EF4-FFF2-40B4-BE49-F238E27FC236}">
                <a16:creationId xmlns:a16="http://schemas.microsoft.com/office/drawing/2014/main" id="{0FF08536-EC55-4F65-8419-6609024252CF}"/>
              </a:ext>
            </a:extLst>
          </p:cNvPr>
          <p:cNvSpPr/>
          <p:nvPr/>
        </p:nvSpPr>
        <p:spPr>
          <a:xfrm>
            <a:off x="913449" y="5129795"/>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C8B9897-1244-448C-9ADC-7941705FF13B}"/>
              </a:ext>
            </a:extLst>
          </p:cNvPr>
          <p:cNvSpPr/>
          <p:nvPr/>
        </p:nvSpPr>
        <p:spPr>
          <a:xfrm>
            <a:off x="913448" y="5722406"/>
            <a:ext cx="315363" cy="315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F3922C-6E46-4CD4-8804-C7735F2AA5D9}"/>
              </a:ext>
            </a:extLst>
          </p:cNvPr>
          <p:cNvSpPr txBox="1"/>
          <p:nvPr/>
        </p:nvSpPr>
        <p:spPr>
          <a:xfrm>
            <a:off x="584487" y="6285764"/>
            <a:ext cx="6787863" cy="261610"/>
          </a:xfrm>
          <a:prstGeom prst="rect">
            <a:avLst/>
          </a:prstGeom>
          <a:noFill/>
        </p:spPr>
        <p:txBody>
          <a:bodyPr wrap="square" rtlCol="0">
            <a:spAutoFit/>
          </a:bodyPr>
          <a:lstStyle/>
          <a:p>
            <a:r>
              <a:rPr lang="nl-NL" sz="1100"/>
              <a:t>* Zet een X in het vakje voor de gekozen thema’s</a:t>
            </a:r>
            <a:endParaRPr lang="en-US" sz="1100"/>
          </a:p>
        </p:txBody>
      </p:sp>
      <p:sp>
        <p:nvSpPr>
          <p:cNvPr id="40" name="Rechthoek 19">
            <a:extLst>
              <a:ext uri="{FF2B5EF4-FFF2-40B4-BE49-F238E27FC236}">
                <a16:creationId xmlns:a16="http://schemas.microsoft.com/office/drawing/2014/main" id="{DE1BAD67-30B5-4A89-B6A6-5628217DB5B5}"/>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41" name="Rechthoek 62">
            <a:extLst>
              <a:ext uri="{FF2B5EF4-FFF2-40B4-BE49-F238E27FC236}">
                <a16:creationId xmlns:a16="http://schemas.microsoft.com/office/drawing/2014/main" id="{8CF4D0E0-CD2F-FEC6-56DD-8F8C7F990BB3}"/>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Tree>
    <p:extLst>
      <p:ext uri="{BB962C8B-B14F-4D97-AF65-F5344CB8AC3E}">
        <p14:creationId xmlns:p14="http://schemas.microsoft.com/office/powerpoint/2010/main" val="177382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CD39BBE-8ECD-EACB-8C5F-8C0CCC96A55A}"/>
              </a:ext>
            </a:extLst>
          </p:cNvPr>
          <p:cNvPicPr>
            <a:picLocks noChangeAspect="1"/>
          </p:cNvPicPr>
          <p:nvPr/>
        </p:nvPicPr>
        <p:blipFill>
          <a:blip r:embed="rId3"/>
          <a:stretch>
            <a:fillRect/>
          </a:stretch>
        </p:blipFill>
        <p:spPr>
          <a:xfrm>
            <a:off x="1974657" y="1837615"/>
            <a:ext cx="5897979" cy="4382214"/>
          </a:xfrm>
          <a:prstGeom prst="rect">
            <a:avLst/>
          </a:prstGeom>
        </p:spPr>
      </p:pic>
      <p:sp>
        <p:nvSpPr>
          <p:cNvPr id="71" name="Titel 1">
            <a:extLst>
              <a:ext uri="{FF2B5EF4-FFF2-40B4-BE49-F238E27FC236}">
                <a16:creationId xmlns:a16="http://schemas.microsoft.com/office/drawing/2014/main" id="{800638A3-34E3-49BC-A0EA-7300D7F7E979}"/>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007BC7"/>
                </a:solidFill>
              </a:rPr>
              <a:t>Stap 2b. Ambities bij MVOI-thema’s</a:t>
            </a:r>
            <a:endParaRPr lang="en-US" sz="3600" b="1">
              <a:solidFill>
                <a:srgbClr val="007BC7"/>
              </a:solidFill>
            </a:endParaRPr>
          </a:p>
        </p:txBody>
      </p:sp>
      <p:sp>
        <p:nvSpPr>
          <p:cNvPr id="4" name="Slide Number Placeholder 3">
            <a:extLst>
              <a:ext uri="{FF2B5EF4-FFF2-40B4-BE49-F238E27FC236}">
                <a16:creationId xmlns:a16="http://schemas.microsoft.com/office/drawing/2014/main" id="{B97F0125-A96D-47C7-9203-4E1CA8E34696}"/>
              </a:ext>
            </a:extLst>
          </p:cNvPr>
          <p:cNvSpPr>
            <a:spLocks noGrp="1"/>
          </p:cNvSpPr>
          <p:nvPr>
            <p:ph type="sldNum" sz="quarter" idx="12"/>
          </p:nvPr>
        </p:nvSpPr>
        <p:spPr/>
        <p:txBody>
          <a:bodyPr/>
          <a:lstStyle/>
          <a:p>
            <a:fld id="{2DF6C55A-8218-F348-BEC3-CD9C475A1F3C}" type="slidenum">
              <a:rPr lang="nl-NL" smtClean="0"/>
              <a:t>5</a:t>
            </a:fld>
            <a:endParaRPr lang="nl-NL"/>
          </a:p>
        </p:txBody>
      </p:sp>
      <p:sp>
        <p:nvSpPr>
          <p:cNvPr id="40" name="Rechthoek 19">
            <a:extLst>
              <a:ext uri="{FF2B5EF4-FFF2-40B4-BE49-F238E27FC236}">
                <a16:creationId xmlns:a16="http://schemas.microsoft.com/office/drawing/2014/main" id="{DE1BAD67-30B5-4A89-B6A6-5628217DB5B5}"/>
              </a:ext>
            </a:extLst>
          </p:cNvPr>
          <p:cNvSpPr/>
          <p:nvPr/>
        </p:nvSpPr>
        <p:spPr>
          <a:xfrm>
            <a:off x="603410" y="1005953"/>
            <a:ext cx="8640474" cy="716711"/>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41" name="Rechthoek 62">
            <a:extLst>
              <a:ext uri="{FF2B5EF4-FFF2-40B4-BE49-F238E27FC236}">
                <a16:creationId xmlns:a16="http://schemas.microsoft.com/office/drawing/2014/main" id="{8CF4D0E0-CD2F-FEC6-56DD-8F8C7F990BB3}"/>
              </a:ext>
            </a:extLst>
          </p:cNvPr>
          <p:cNvSpPr/>
          <p:nvPr/>
        </p:nvSpPr>
        <p:spPr>
          <a:xfrm>
            <a:off x="7477678" y="15353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
        <p:nvSpPr>
          <p:cNvPr id="3" name="Rectangle 1">
            <a:extLst>
              <a:ext uri="{FF2B5EF4-FFF2-40B4-BE49-F238E27FC236}">
                <a16:creationId xmlns:a16="http://schemas.microsoft.com/office/drawing/2014/main" id="{479DA76C-2BFF-7283-BABC-C8CD0DE3B208}"/>
              </a:ext>
            </a:extLst>
          </p:cNvPr>
          <p:cNvSpPr/>
          <p:nvPr/>
        </p:nvSpPr>
        <p:spPr>
          <a:xfrm>
            <a:off x="1609051" y="1819822"/>
            <a:ext cx="6687896" cy="440000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4">
            <a:extLst>
              <a:ext uri="{FF2B5EF4-FFF2-40B4-BE49-F238E27FC236}">
                <a16:creationId xmlns:a16="http://schemas.microsoft.com/office/drawing/2014/main" id="{E4F20EFF-6A7D-4BCC-1AB9-32280F9F722B}"/>
              </a:ext>
            </a:extLst>
          </p:cNvPr>
          <p:cNvSpPr txBox="1"/>
          <p:nvPr/>
        </p:nvSpPr>
        <p:spPr>
          <a:xfrm>
            <a:off x="-77627" y="3801986"/>
            <a:ext cx="9906000" cy="307777"/>
          </a:xfrm>
          <a:prstGeom prst="rect">
            <a:avLst/>
          </a:prstGeom>
          <a:noFill/>
        </p:spPr>
        <p:txBody>
          <a:bodyPr wrap="square" rtlCol="0">
            <a:spAutoFit/>
          </a:bodyPr>
          <a:lstStyle/>
          <a:p>
            <a:pPr algn="ctr"/>
            <a:r>
              <a:rPr lang="nl-NL" sz="1400" b="1"/>
              <a:t>* Plak hier een foto van de ingevulde thema matrix</a:t>
            </a:r>
            <a:endParaRPr lang="en-US" sz="1400" b="1"/>
          </a:p>
        </p:txBody>
      </p:sp>
      <p:sp>
        <p:nvSpPr>
          <p:cNvPr id="6" name="Tekstvak 5">
            <a:extLst>
              <a:ext uri="{FF2B5EF4-FFF2-40B4-BE49-F238E27FC236}">
                <a16:creationId xmlns:a16="http://schemas.microsoft.com/office/drawing/2014/main" id="{BE566597-8155-45E8-3EE1-97911D87A5F7}"/>
              </a:ext>
            </a:extLst>
          </p:cNvPr>
          <p:cNvSpPr txBox="1"/>
          <p:nvPr/>
        </p:nvSpPr>
        <p:spPr>
          <a:xfrm>
            <a:off x="1497136" y="6307070"/>
            <a:ext cx="6829729" cy="523220"/>
          </a:xfrm>
          <a:prstGeom prst="rect">
            <a:avLst/>
          </a:prstGeom>
          <a:noFill/>
        </p:spPr>
        <p:txBody>
          <a:bodyPr wrap="square">
            <a:spAutoFit/>
          </a:bodyPr>
          <a:lstStyle/>
          <a:p>
            <a:r>
              <a:rPr lang="nl-NL" sz="1400">
                <a:solidFill>
                  <a:schemeClr val="tx1"/>
                </a:solidFill>
              </a:rPr>
              <a:t>De thema matrix is te vinden in de </a:t>
            </a:r>
            <a:r>
              <a:rPr lang="nl-NL" sz="1400" b="1">
                <a:solidFill>
                  <a:schemeClr val="tx1"/>
                </a:solidFill>
              </a:rPr>
              <a:t>Ondersteunende Excel Actieplan MVOI</a:t>
            </a:r>
            <a:r>
              <a:rPr lang="nl-NL" sz="1400" b="1" i="1">
                <a:solidFill>
                  <a:schemeClr val="tx1"/>
                </a:solidFill>
              </a:rPr>
              <a:t> </a:t>
            </a:r>
            <a:r>
              <a:rPr lang="nl-NL" sz="1400">
                <a:solidFill>
                  <a:schemeClr val="tx1"/>
                </a:solidFill>
              </a:rPr>
              <a:t>op het 2</a:t>
            </a:r>
            <a:r>
              <a:rPr lang="nl-NL" sz="1400" baseline="30000">
                <a:solidFill>
                  <a:schemeClr val="tx1"/>
                </a:solidFill>
              </a:rPr>
              <a:t>e</a:t>
            </a:r>
            <a:r>
              <a:rPr lang="nl-NL" sz="1400">
                <a:solidFill>
                  <a:schemeClr val="tx1"/>
                </a:solidFill>
              </a:rPr>
              <a:t> tabblad. Er kunnen extra rijen worden toegevoegd waar nodig</a:t>
            </a:r>
            <a:endParaRPr lang="nl-NL" sz="1400"/>
          </a:p>
        </p:txBody>
      </p:sp>
    </p:spTree>
    <p:extLst>
      <p:ext uri="{BB962C8B-B14F-4D97-AF65-F5344CB8AC3E}">
        <p14:creationId xmlns:p14="http://schemas.microsoft.com/office/powerpoint/2010/main" val="37692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el 1">
            <a:extLst>
              <a:ext uri="{FF2B5EF4-FFF2-40B4-BE49-F238E27FC236}">
                <a16:creationId xmlns:a16="http://schemas.microsoft.com/office/drawing/2014/main" id="{72B40696-2EA2-4640-9515-38DFC1D59887}"/>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chemeClr val="accent2"/>
                </a:solidFill>
              </a:rPr>
              <a:t>Stap 3. MVOI Doelen stellen</a:t>
            </a:r>
            <a:endParaRPr lang="en-US" sz="3600" b="1">
              <a:solidFill>
                <a:schemeClr val="accent2"/>
              </a:solidFill>
            </a:endParaRPr>
          </a:p>
        </p:txBody>
      </p:sp>
      <p:sp>
        <p:nvSpPr>
          <p:cNvPr id="2" name="Slide Number Placeholder 1">
            <a:extLst>
              <a:ext uri="{FF2B5EF4-FFF2-40B4-BE49-F238E27FC236}">
                <a16:creationId xmlns:a16="http://schemas.microsoft.com/office/drawing/2014/main" id="{63145530-BF82-4363-B581-75F183028BF6}"/>
              </a:ext>
            </a:extLst>
          </p:cNvPr>
          <p:cNvSpPr>
            <a:spLocks noGrp="1"/>
          </p:cNvSpPr>
          <p:nvPr>
            <p:ph type="sldNum" sz="quarter" idx="12"/>
          </p:nvPr>
        </p:nvSpPr>
        <p:spPr/>
        <p:txBody>
          <a:bodyPr/>
          <a:lstStyle/>
          <a:p>
            <a:fld id="{2DF6C55A-8218-F348-BEC3-CD9C475A1F3C}" type="slidenum">
              <a:rPr lang="nl-NL" smtClean="0"/>
              <a:t>6</a:t>
            </a:fld>
            <a:endParaRPr lang="nl-NL"/>
          </a:p>
        </p:txBody>
      </p:sp>
      <p:cxnSp>
        <p:nvCxnSpPr>
          <p:cNvPr id="194" name="Straight Connector 193">
            <a:extLst>
              <a:ext uri="{FF2B5EF4-FFF2-40B4-BE49-F238E27FC236}">
                <a16:creationId xmlns:a16="http://schemas.microsoft.com/office/drawing/2014/main" id="{55BE7920-D8A4-4009-9F3C-A82F5B269735}"/>
              </a:ext>
            </a:extLst>
          </p:cNvPr>
          <p:cNvCxnSpPr>
            <a:cxnSpLocks/>
          </p:cNvCxnSpPr>
          <p:nvPr/>
        </p:nvCxnSpPr>
        <p:spPr>
          <a:xfrm>
            <a:off x="1871957" y="3493698"/>
            <a:ext cx="6162085" cy="0"/>
          </a:xfrm>
          <a:prstGeom prst="line">
            <a:avLst/>
          </a:prstGeom>
          <a:ln w="28575">
            <a:solidFill>
              <a:srgbClr val="D0CECE"/>
            </a:solidFill>
            <a:prstDash val="sysDash"/>
          </a:ln>
        </p:spPr>
        <p:style>
          <a:lnRef idx="1">
            <a:schemeClr val="accent1"/>
          </a:lnRef>
          <a:fillRef idx="0">
            <a:schemeClr val="accent1"/>
          </a:fillRef>
          <a:effectRef idx="0">
            <a:schemeClr val="accent1"/>
          </a:effectRef>
          <a:fontRef idx="minor">
            <a:schemeClr val="tx1"/>
          </a:fontRef>
        </p:style>
      </p:cxnSp>
      <p:grpSp>
        <p:nvGrpSpPr>
          <p:cNvPr id="182" name="Group 181">
            <a:extLst>
              <a:ext uri="{FF2B5EF4-FFF2-40B4-BE49-F238E27FC236}">
                <a16:creationId xmlns:a16="http://schemas.microsoft.com/office/drawing/2014/main" id="{68349894-EBCB-4056-9C0C-AD06228ADB7C}"/>
              </a:ext>
            </a:extLst>
          </p:cNvPr>
          <p:cNvGrpSpPr/>
          <p:nvPr/>
        </p:nvGrpSpPr>
        <p:grpSpPr>
          <a:xfrm>
            <a:off x="1831532" y="3887776"/>
            <a:ext cx="1828060" cy="524956"/>
            <a:chOff x="5126183" y="2068947"/>
            <a:chExt cx="1939636" cy="773642"/>
          </a:xfrm>
          <a:solidFill>
            <a:schemeClr val="accent3"/>
          </a:solidFill>
        </p:grpSpPr>
        <p:sp>
          <p:nvSpPr>
            <p:cNvPr id="185" name="Rectangle 184">
              <a:extLst>
                <a:ext uri="{FF2B5EF4-FFF2-40B4-BE49-F238E27FC236}">
                  <a16:creationId xmlns:a16="http://schemas.microsoft.com/office/drawing/2014/main" id="{0675008E-893D-4095-950A-03E546A76D3A}"/>
                </a:ext>
              </a:extLst>
            </p:cNvPr>
            <p:cNvSpPr/>
            <p:nvPr/>
          </p:nvSpPr>
          <p:spPr>
            <a:xfrm>
              <a:off x="5126183" y="2355274"/>
              <a:ext cx="1939636" cy="48731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86" name="Isosceles Triangle 185">
              <a:extLst>
                <a:ext uri="{FF2B5EF4-FFF2-40B4-BE49-F238E27FC236}">
                  <a16:creationId xmlns:a16="http://schemas.microsoft.com/office/drawing/2014/main" id="{12AE62B2-CF23-4F7F-9FE2-D756F7013D52}"/>
                </a:ext>
              </a:extLst>
            </p:cNvPr>
            <p:cNvSpPr/>
            <p:nvPr/>
          </p:nvSpPr>
          <p:spPr>
            <a:xfrm>
              <a:off x="5828146" y="2068947"/>
              <a:ext cx="535709" cy="286326"/>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83" name="Rectangle 182">
            <a:extLst>
              <a:ext uri="{FF2B5EF4-FFF2-40B4-BE49-F238E27FC236}">
                <a16:creationId xmlns:a16="http://schemas.microsoft.com/office/drawing/2014/main" id="{917F9B3E-D4F7-4F24-9B1C-762555A54E61}"/>
              </a:ext>
            </a:extLst>
          </p:cNvPr>
          <p:cNvSpPr/>
          <p:nvPr/>
        </p:nvSpPr>
        <p:spPr>
          <a:xfrm>
            <a:off x="1842277" y="4412733"/>
            <a:ext cx="1814913" cy="1270898"/>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defTabSz="742987">
              <a:spcAft>
                <a:spcPts val="731"/>
              </a:spcAft>
              <a:defRPr/>
            </a:pPr>
            <a:endParaRPr lang="en-US" sz="813" noProof="1">
              <a:solidFill>
                <a:srgbClr val="E7E6E6">
                  <a:lumMod val="10000"/>
                </a:srgbClr>
              </a:solidFill>
              <a:latin typeface="Calibri" panose="020F0502020204030204"/>
            </a:endParaRPr>
          </a:p>
        </p:txBody>
      </p:sp>
      <p:sp>
        <p:nvSpPr>
          <p:cNvPr id="184" name="Rectangle 183">
            <a:extLst>
              <a:ext uri="{FF2B5EF4-FFF2-40B4-BE49-F238E27FC236}">
                <a16:creationId xmlns:a16="http://schemas.microsoft.com/office/drawing/2014/main" id="{D8A24DA7-E60B-458F-AB5D-64039427AF15}"/>
              </a:ext>
            </a:extLst>
          </p:cNvPr>
          <p:cNvSpPr/>
          <p:nvPr/>
        </p:nvSpPr>
        <p:spPr>
          <a:xfrm>
            <a:off x="1839876" y="5599720"/>
            <a:ext cx="1828060" cy="949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nvGrpSpPr>
          <p:cNvPr id="177" name="Group 176">
            <a:extLst>
              <a:ext uri="{FF2B5EF4-FFF2-40B4-BE49-F238E27FC236}">
                <a16:creationId xmlns:a16="http://schemas.microsoft.com/office/drawing/2014/main" id="{266A41E1-1D24-43C9-AB45-F190EFA4FA8A}"/>
              </a:ext>
            </a:extLst>
          </p:cNvPr>
          <p:cNvGrpSpPr/>
          <p:nvPr/>
        </p:nvGrpSpPr>
        <p:grpSpPr>
          <a:xfrm>
            <a:off x="4019033" y="3877495"/>
            <a:ext cx="1828072" cy="524957"/>
            <a:chOff x="7449129" y="2068947"/>
            <a:chExt cx="1939636" cy="773642"/>
          </a:xfrm>
          <a:solidFill>
            <a:schemeClr val="accent5"/>
          </a:solidFill>
        </p:grpSpPr>
        <p:sp>
          <p:nvSpPr>
            <p:cNvPr id="180" name="Rectangle 179">
              <a:extLst>
                <a:ext uri="{FF2B5EF4-FFF2-40B4-BE49-F238E27FC236}">
                  <a16:creationId xmlns:a16="http://schemas.microsoft.com/office/drawing/2014/main" id="{838F04E4-3EFA-4093-96BD-CC03A5AF1F5F}"/>
                </a:ext>
              </a:extLst>
            </p:cNvPr>
            <p:cNvSpPr/>
            <p:nvPr/>
          </p:nvSpPr>
          <p:spPr>
            <a:xfrm>
              <a:off x="7449129" y="2355274"/>
              <a:ext cx="1939636" cy="4873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81" name="Isosceles Triangle 180">
              <a:extLst>
                <a:ext uri="{FF2B5EF4-FFF2-40B4-BE49-F238E27FC236}">
                  <a16:creationId xmlns:a16="http://schemas.microsoft.com/office/drawing/2014/main" id="{0D1304DE-755B-4415-B6AB-DC03DE351B34}"/>
                </a:ext>
              </a:extLst>
            </p:cNvPr>
            <p:cNvSpPr/>
            <p:nvPr/>
          </p:nvSpPr>
          <p:spPr>
            <a:xfrm>
              <a:off x="8151092" y="2068947"/>
              <a:ext cx="535709" cy="28632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78" name="Rectangle 177">
            <a:extLst>
              <a:ext uri="{FF2B5EF4-FFF2-40B4-BE49-F238E27FC236}">
                <a16:creationId xmlns:a16="http://schemas.microsoft.com/office/drawing/2014/main" id="{BDE254C3-BCAC-4EF1-91D7-327CEC2552AA}"/>
              </a:ext>
            </a:extLst>
          </p:cNvPr>
          <p:cNvSpPr/>
          <p:nvPr/>
        </p:nvSpPr>
        <p:spPr>
          <a:xfrm>
            <a:off x="4020860" y="4402448"/>
            <a:ext cx="1814912" cy="126783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731"/>
              </a:spcAft>
            </a:pPr>
            <a:endParaRPr lang="en-US" sz="650" noProof="1">
              <a:solidFill>
                <a:prstClr val="black">
                  <a:lumMod val="65000"/>
                  <a:lumOff val="35000"/>
                </a:prstClr>
              </a:solidFill>
            </a:endParaRPr>
          </a:p>
        </p:txBody>
      </p:sp>
      <p:sp>
        <p:nvSpPr>
          <p:cNvPr id="179" name="Rectangle 178">
            <a:extLst>
              <a:ext uri="{FF2B5EF4-FFF2-40B4-BE49-F238E27FC236}">
                <a16:creationId xmlns:a16="http://schemas.microsoft.com/office/drawing/2014/main" id="{34C0CDD7-BE2D-4075-989E-B9A3D23AB54B}"/>
              </a:ext>
            </a:extLst>
          </p:cNvPr>
          <p:cNvSpPr/>
          <p:nvPr/>
        </p:nvSpPr>
        <p:spPr>
          <a:xfrm>
            <a:off x="4027441" y="5592563"/>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nvGrpSpPr>
          <p:cNvPr id="172" name="Group 171">
            <a:extLst>
              <a:ext uri="{FF2B5EF4-FFF2-40B4-BE49-F238E27FC236}">
                <a16:creationId xmlns:a16="http://schemas.microsoft.com/office/drawing/2014/main" id="{7AE8507F-79DF-4CB1-A8CA-B9723E6A5E0E}"/>
              </a:ext>
            </a:extLst>
          </p:cNvPr>
          <p:cNvGrpSpPr/>
          <p:nvPr/>
        </p:nvGrpSpPr>
        <p:grpSpPr>
          <a:xfrm>
            <a:off x="6206544" y="3877493"/>
            <a:ext cx="1828072" cy="524956"/>
            <a:chOff x="9772073" y="2068947"/>
            <a:chExt cx="1939636" cy="773640"/>
          </a:xfrm>
          <a:solidFill>
            <a:schemeClr val="accent6"/>
          </a:solidFill>
        </p:grpSpPr>
        <p:sp>
          <p:nvSpPr>
            <p:cNvPr id="175" name="Rectangle 174">
              <a:extLst>
                <a:ext uri="{FF2B5EF4-FFF2-40B4-BE49-F238E27FC236}">
                  <a16:creationId xmlns:a16="http://schemas.microsoft.com/office/drawing/2014/main" id="{AD318D97-AA32-4328-A174-F595BDCCEAAE}"/>
                </a:ext>
              </a:extLst>
            </p:cNvPr>
            <p:cNvSpPr/>
            <p:nvPr/>
          </p:nvSpPr>
          <p:spPr>
            <a:xfrm>
              <a:off x="9772073" y="2355274"/>
              <a:ext cx="1939636" cy="48731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a:t>JAARDOEL</a:t>
              </a:r>
              <a:endParaRPr lang="en-US" sz="1097"/>
            </a:p>
          </p:txBody>
        </p:sp>
        <p:sp>
          <p:nvSpPr>
            <p:cNvPr id="176" name="Isosceles Triangle 175">
              <a:extLst>
                <a:ext uri="{FF2B5EF4-FFF2-40B4-BE49-F238E27FC236}">
                  <a16:creationId xmlns:a16="http://schemas.microsoft.com/office/drawing/2014/main" id="{4B5134D6-6547-4223-BC61-1A2EF465286C}"/>
                </a:ext>
              </a:extLst>
            </p:cNvPr>
            <p:cNvSpPr/>
            <p:nvPr/>
          </p:nvSpPr>
          <p:spPr>
            <a:xfrm>
              <a:off x="10474036" y="2068947"/>
              <a:ext cx="535709" cy="286326"/>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73" name="Rectangle 172">
            <a:extLst>
              <a:ext uri="{FF2B5EF4-FFF2-40B4-BE49-F238E27FC236}">
                <a16:creationId xmlns:a16="http://schemas.microsoft.com/office/drawing/2014/main" id="{7ABDA43D-DBF4-4948-8F8B-08DCD8602897}"/>
              </a:ext>
            </a:extLst>
          </p:cNvPr>
          <p:cNvSpPr/>
          <p:nvPr/>
        </p:nvSpPr>
        <p:spPr>
          <a:xfrm>
            <a:off x="6206542" y="4402449"/>
            <a:ext cx="1828072" cy="1258173"/>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1463"/>
              </a:spcAft>
            </a:pPr>
            <a:endParaRPr lang="en-US" sz="650" noProof="1">
              <a:solidFill>
                <a:prstClr val="black">
                  <a:lumMod val="65000"/>
                  <a:lumOff val="35000"/>
                </a:prstClr>
              </a:solidFill>
            </a:endParaRPr>
          </a:p>
        </p:txBody>
      </p:sp>
      <p:sp>
        <p:nvSpPr>
          <p:cNvPr id="174" name="Rectangle 173">
            <a:extLst>
              <a:ext uri="{FF2B5EF4-FFF2-40B4-BE49-F238E27FC236}">
                <a16:creationId xmlns:a16="http://schemas.microsoft.com/office/drawing/2014/main" id="{DCD9A0EB-A9B7-4372-AB8D-A09811BC8A02}"/>
              </a:ext>
            </a:extLst>
          </p:cNvPr>
          <p:cNvSpPr/>
          <p:nvPr/>
        </p:nvSpPr>
        <p:spPr>
          <a:xfrm>
            <a:off x="6206542" y="5565629"/>
            <a:ext cx="1828072" cy="9499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165" name="Oval 164">
            <a:extLst>
              <a:ext uri="{FF2B5EF4-FFF2-40B4-BE49-F238E27FC236}">
                <a16:creationId xmlns:a16="http://schemas.microsoft.com/office/drawing/2014/main" id="{B54F2F09-985E-4F80-A4AE-0302228D86B8}"/>
              </a:ext>
            </a:extLst>
          </p:cNvPr>
          <p:cNvSpPr/>
          <p:nvPr/>
        </p:nvSpPr>
        <p:spPr>
          <a:xfrm>
            <a:off x="2386056" y="3107813"/>
            <a:ext cx="742405" cy="73315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solidFill>
                <a:schemeClr val="accent5">
                  <a:lumMod val="75000"/>
                </a:schemeClr>
              </a:solidFill>
            </a:endParaRPr>
          </a:p>
        </p:txBody>
      </p:sp>
      <p:sp>
        <p:nvSpPr>
          <p:cNvPr id="166" name="Oval 165">
            <a:extLst>
              <a:ext uri="{FF2B5EF4-FFF2-40B4-BE49-F238E27FC236}">
                <a16:creationId xmlns:a16="http://schemas.microsoft.com/office/drawing/2014/main" id="{CDC95EF2-C307-4F46-858F-A910CDBA579C}"/>
              </a:ext>
            </a:extLst>
          </p:cNvPr>
          <p:cNvSpPr/>
          <p:nvPr/>
        </p:nvSpPr>
        <p:spPr>
          <a:xfrm>
            <a:off x="4575387" y="3107813"/>
            <a:ext cx="742405" cy="7331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167" name="Oval 166">
            <a:extLst>
              <a:ext uri="{FF2B5EF4-FFF2-40B4-BE49-F238E27FC236}">
                <a16:creationId xmlns:a16="http://schemas.microsoft.com/office/drawing/2014/main" id="{FF042A96-1B67-401A-96A2-1FEE2B4CA896}"/>
              </a:ext>
            </a:extLst>
          </p:cNvPr>
          <p:cNvSpPr/>
          <p:nvPr/>
        </p:nvSpPr>
        <p:spPr>
          <a:xfrm>
            <a:off x="6762904" y="3107813"/>
            <a:ext cx="742405" cy="733157"/>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169" name="Rectangle 168">
            <a:extLst>
              <a:ext uri="{FF2B5EF4-FFF2-40B4-BE49-F238E27FC236}">
                <a16:creationId xmlns:a16="http://schemas.microsoft.com/office/drawing/2014/main" id="{EA374762-CF5E-41A6-8633-275C178E1B95}"/>
              </a:ext>
            </a:extLst>
          </p:cNvPr>
          <p:cNvSpPr/>
          <p:nvPr/>
        </p:nvSpPr>
        <p:spPr>
          <a:xfrm>
            <a:off x="2361362" y="3237574"/>
            <a:ext cx="791130" cy="415669"/>
          </a:xfrm>
          <a:prstGeom prst="rect">
            <a:avLst/>
          </a:prstGeom>
          <a:ln>
            <a:noFill/>
          </a:ln>
        </p:spPr>
        <p:txBody>
          <a:bodyPr wrap="none">
            <a:spAutoFit/>
          </a:bodyPr>
          <a:lstStyle/>
          <a:p>
            <a:pPr algn="ctr"/>
            <a:r>
              <a:rPr lang="en-US" sz="2400" b="1">
                <a:solidFill>
                  <a:schemeClr val="bg1"/>
                </a:solidFill>
              </a:rPr>
              <a:t>2023</a:t>
            </a:r>
            <a:endParaRPr lang="en-US" sz="3200">
              <a:solidFill>
                <a:schemeClr val="bg1"/>
              </a:solidFill>
            </a:endParaRPr>
          </a:p>
        </p:txBody>
      </p:sp>
      <p:sp>
        <p:nvSpPr>
          <p:cNvPr id="170" name="Rectangle 169">
            <a:extLst>
              <a:ext uri="{FF2B5EF4-FFF2-40B4-BE49-F238E27FC236}">
                <a16:creationId xmlns:a16="http://schemas.microsoft.com/office/drawing/2014/main" id="{C9EB61F5-CF8D-40BD-A306-77A1C6E0FD8C}"/>
              </a:ext>
            </a:extLst>
          </p:cNvPr>
          <p:cNvSpPr/>
          <p:nvPr/>
        </p:nvSpPr>
        <p:spPr>
          <a:xfrm>
            <a:off x="4555949" y="3237574"/>
            <a:ext cx="791130" cy="415669"/>
          </a:xfrm>
          <a:prstGeom prst="rect">
            <a:avLst/>
          </a:prstGeom>
          <a:ln>
            <a:noFill/>
          </a:ln>
        </p:spPr>
        <p:txBody>
          <a:bodyPr wrap="none">
            <a:spAutoFit/>
          </a:bodyPr>
          <a:lstStyle/>
          <a:p>
            <a:pPr algn="ctr"/>
            <a:r>
              <a:rPr lang="en-US" sz="2400" b="1">
                <a:solidFill>
                  <a:schemeClr val="bg1"/>
                </a:solidFill>
              </a:rPr>
              <a:t>2024</a:t>
            </a:r>
            <a:endParaRPr lang="en-US" sz="3200">
              <a:solidFill>
                <a:schemeClr val="bg1"/>
              </a:solidFill>
            </a:endParaRPr>
          </a:p>
        </p:txBody>
      </p:sp>
      <p:sp>
        <p:nvSpPr>
          <p:cNvPr id="171" name="Rectangle 170">
            <a:extLst>
              <a:ext uri="{FF2B5EF4-FFF2-40B4-BE49-F238E27FC236}">
                <a16:creationId xmlns:a16="http://schemas.microsoft.com/office/drawing/2014/main" id="{92C69E24-2E23-4586-9F18-8B3FF0CE6469}"/>
              </a:ext>
            </a:extLst>
          </p:cNvPr>
          <p:cNvSpPr/>
          <p:nvPr/>
        </p:nvSpPr>
        <p:spPr>
          <a:xfrm>
            <a:off x="6736385" y="3239865"/>
            <a:ext cx="791130" cy="415669"/>
          </a:xfrm>
          <a:prstGeom prst="rect">
            <a:avLst/>
          </a:prstGeom>
          <a:ln>
            <a:noFill/>
          </a:ln>
        </p:spPr>
        <p:txBody>
          <a:bodyPr wrap="none">
            <a:spAutoFit/>
          </a:bodyPr>
          <a:lstStyle/>
          <a:p>
            <a:pPr algn="ctr"/>
            <a:r>
              <a:rPr lang="en-US" sz="2400" b="1">
                <a:solidFill>
                  <a:schemeClr val="bg1"/>
                </a:solidFill>
              </a:rPr>
              <a:t>2025</a:t>
            </a:r>
            <a:endParaRPr lang="en-US" sz="3200">
              <a:solidFill>
                <a:schemeClr val="bg1"/>
              </a:solidFill>
            </a:endParaRPr>
          </a:p>
        </p:txBody>
      </p:sp>
      <p:sp>
        <p:nvSpPr>
          <p:cNvPr id="29" name="Rectangle 28">
            <a:extLst>
              <a:ext uri="{FF2B5EF4-FFF2-40B4-BE49-F238E27FC236}">
                <a16:creationId xmlns:a16="http://schemas.microsoft.com/office/drawing/2014/main" id="{E4FED3C8-1C11-4248-B16A-DC3C10AFB5D0}"/>
              </a:ext>
            </a:extLst>
          </p:cNvPr>
          <p:cNvSpPr/>
          <p:nvPr/>
        </p:nvSpPr>
        <p:spPr>
          <a:xfrm>
            <a:off x="906947" y="2229841"/>
            <a:ext cx="8397898" cy="747198"/>
          </a:xfrm>
          <a:prstGeom prst="rect">
            <a:avLst/>
          </a:prstGeom>
          <a:noFill/>
          <a:ln w="28575">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b="1">
                <a:solidFill>
                  <a:schemeClr val="accent2"/>
                </a:solidFill>
              </a:rPr>
              <a:t>[AMBITIE 2025]</a:t>
            </a:r>
            <a:endParaRPr lang="en-US" b="1">
              <a:solidFill>
                <a:schemeClr val="accent2"/>
              </a:solidFill>
            </a:endParaRPr>
          </a:p>
        </p:txBody>
      </p:sp>
      <p:pic>
        <p:nvPicPr>
          <p:cNvPr id="28" name="Graphic 27" descr="Target with solid fill">
            <a:extLst>
              <a:ext uri="{FF2B5EF4-FFF2-40B4-BE49-F238E27FC236}">
                <a16:creationId xmlns:a16="http://schemas.microsoft.com/office/drawing/2014/main" id="{97DC0E5F-2F07-42D5-817C-FCEC8CD1E9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686" y="2239243"/>
            <a:ext cx="731716" cy="701443"/>
          </a:xfrm>
          <a:prstGeom prst="rect">
            <a:avLst/>
          </a:prstGeom>
        </p:spPr>
      </p:pic>
      <p:sp>
        <p:nvSpPr>
          <p:cNvPr id="60" name="Rectangle 59">
            <a:extLst>
              <a:ext uri="{FF2B5EF4-FFF2-40B4-BE49-F238E27FC236}">
                <a16:creationId xmlns:a16="http://schemas.microsoft.com/office/drawing/2014/main" id="{EFD1D4FA-2153-43C4-953D-94FDAE08EC77}"/>
              </a:ext>
            </a:extLst>
          </p:cNvPr>
          <p:cNvSpPr/>
          <p:nvPr/>
        </p:nvSpPr>
        <p:spPr>
          <a:xfrm>
            <a:off x="1829130" y="4942125"/>
            <a:ext cx="1828060" cy="9499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1" name="Rectangle 60">
            <a:extLst>
              <a:ext uri="{FF2B5EF4-FFF2-40B4-BE49-F238E27FC236}">
                <a16:creationId xmlns:a16="http://schemas.microsoft.com/office/drawing/2014/main" id="{095BFC16-7B64-486A-B058-F6B9415B7FE9}"/>
              </a:ext>
            </a:extLst>
          </p:cNvPr>
          <p:cNvSpPr/>
          <p:nvPr/>
        </p:nvSpPr>
        <p:spPr>
          <a:xfrm>
            <a:off x="4018459" y="4931718"/>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62" name="Rectangle 61">
            <a:extLst>
              <a:ext uri="{FF2B5EF4-FFF2-40B4-BE49-F238E27FC236}">
                <a16:creationId xmlns:a16="http://schemas.microsoft.com/office/drawing/2014/main" id="{50CABE76-C112-49FA-9F60-F2AB9BE545CB}"/>
              </a:ext>
            </a:extLst>
          </p:cNvPr>
          <p:cNvSpPr/>
          <p:nvPr/>
        </p:nvSpPr>
        <p:spPr>
          <a:xfrm>
            <a:off x="6205970" y="4931712"/>
            <a:ext cx="1828072" cy="9499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84" name="Rechthoek 83">
            <a:extLst>
              <a:ext uri="{FF2B5EF4-FFF2-40B4-BE49-F238E27FC236}">
                <a16:creationId xmlns:a16="http://schemas.microsoft.com/office/drawing/2014/main" id="{88B9CA21-C137-9941-B665-CBCA1F841A6E}"/>
              </a:ext>
            </a:extLst>
          </p:cNvPr>
          <p:cNvSpPr/>
          <p:nvPr/>
        </p:nvSpPr>
        <p:spPr>
          <a:xfrm>
            <a:off x="1862455" y="4409583"/>
            <a:ext cx="1785233"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88" name="Rechthoek 87">
            <a:extLst>
              <a:ext uri="{FF2B5EF4-FFF2-40B4-BE49-F238E27FC236}">
                <a16:creationId xmlns:a16="http://schemas.microsoft.com/office/drawing/2014/main" id="{6971055B-72A2-7747-B915-12FA6BB23575}"/>
              </a:ext>
            </a:extLst>
          </p:cNvPr>
          <p:cNvSpPr/>
          <p:nvPr/>
        </p:nvSpPr>
        <p:spPr>
          <a:xfrm>
            <a:off x="4047183" y="5013906"/>
            <a:ext cx="1788588"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0" name="Rechthoek 89">
            <a:extLst>
              <a:ext uri="{FF2B5EF4-FFF2-40B4-BE49-F238E27FC236}">
                <a16:creationId xmlns:a16="http://schemas.microsoft.com/office/drawing/2014/main" id="{71D0841D-F7ED-D74E-824B-8CCC57DC9FA6}"/>
              </a:ext>
            </a:extLst>
          </p:cNvPr>
          <p:cNvSpPr/>
          <p:nvPr/>
        </p:nvSpPr>
        <p:spPr>
          <a:xfrm>
            <a:off x="6228161" y="4412650"/>
            <a:ext cx="1792620"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1" name="Rechthoek 90">
            <a:extLst>
              <a:ext uri="{FF2B5EF4-FFF2-40B4-BE49-F238E27FC236}">
                <a16:creationId xmlns:a16="http://schemas.microsoft.com/office/drawing/2014/main" id="{4DC53A97-2135-DC4F-B345-2FE5FBC3958C}"/>
              </a:ext>
            </a:extLst>
          </p:cNvPr>
          <p:cNvSpPr/>
          <p:nvPr/>
        </p:nvSpPr>
        <p:spPr>
          <a:xfrm>
            <a:off x="6228161" y="5027235"/>
            <a:ext cx="1805882"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8" name="Ovaal 7">
            <a:extLst>
              <a:ext uri="{FF2B5EF4-FFF2-40B4-BE49-F238E27FC236}">
                <a16:creationId xmlns:a16="http://schemas.microsoft.com/office/drawing/2014/main" id="{39CCE3AF-EC9A-8843-A5EA-1DA852BE34CB}"/>
              </a:ext>
            </a:extLst>
          </p:cNvPr>
          <p:cNvSpPr/>
          <p:nvPr/>
        </p:nvSpPr>
        <p:spPr>
          <a:xfrm>
            <a:off x="1176947" y="4462241"/>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a:solidFill>
                  <a:schemeClr val="tx1"/>
                </a:solidFill>
              </a:rPr>
              <a:t>Thema*</a:t>
            </a:r>
          </a:p>
        </p:txBody>
      </p:sp>
      <p:sp>
        <p:nvSpPr>
          <p:cNvPr id="94" name="Ovaal 93">
            <a:extLst>
              <a:ext uri="{FF2B5EF4-FFF2-40B4-BE49-F238E27FC236}">
                <a16:creationId xmlns:a16="http://schemas.microsoft.com/office/drawing/2014/main" id="{CB4880CE-81B5-F14A-9516-DC58E6B28DBA}"/>
              </a:ext>
            </a:extLst>
          </p:cNvPr>
          <p:cNvSpPr/>
          <p:nvPr/>
        </p:nvSpPr>
        <p:spPr>
          <a:xfrm>
            <a:off x="1181248" y="5076132"/>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a:solidFill>
                  <a:schemeClr val="tx1"/>
                </a:solidFill>
              </a:rPr>
              <a:t>Thema</a:t>
            </a:r>
          </a:p>
          <a:p>
            <a:pPr algn="ctr"/>
            <a:r>
              <a:rPr lang="nl-NL" sz="600">
                <a:solidFill>
                  <a:schemeClr val="tx1"/>
                </a:solidFill>
              </a:rPr>
              <a:t>*</a:t>
            </a:r>
          </a:p>
        </p:txBody>
      </p:sp>
      <p:sp>
        <p:nvSpPr>
          <p:cNvPr id="98" name="Rechthoek 97">
            <a:extLst>
              <a:ext uri="{FF2B5EF4-FFF2-40B4-BE49-F238E27FC236}">
                <a16:creationId xmlns:a16="http://schemas.microsoft.com/office/drawing/2014/main" id="{E325D004-5AC1-2B43-8F64-AF60FBC54859}"/>
              </a:ext>
            </a:extLst>
          </p:cNvPr>
          <p:cNvSpPr/>
          <p:nvPr/>
        </p:nvSpPr>
        <p:spPr>
          <a:xfrm>
            <a:off x="4037287" y="4401102"/>
            <a:ext cx="1788587"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99" name="Rechthoek 98">
            <a:extLst>
              <a:ext uri="{FF2B5EF4-FFF2-40B4-BE49-F238E27FC236}">
                <a16:creationId xmlns:a16="http://schemas.microsoft.com/office/drawing/2014/main" id="{9B31B015-0746-E641-A1AD-C7C119D4E74E}"/>
              </a:ext>
            </a:extLst>
          </p:cNvPr>
          <p:cNvSpPr/>
          <p:nvPr/>
        </p:nvSpPr>
        <p:spPr>
          <a:xfrm>
            <a:off x="1871957" y="5017614"/>
            <a:ext cx="1785233"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a:solidFill>
                  <a:schemeClr val="bg2">
                    <a:lumMod val="50000"/>
                  </a:schemeClr>
                </a:solidFill>
              </a:rPr>
              <a:t>[DOELSTELLING]</a:t>
            </a:r>
          </a:p>
        </p:txBody>
      </p:sp>
      <p:sp>
        <p:nvSpPr>
          <p:cNvPr id="70" name="TextBox 69">
            <a:extLst>
              <a:ext uri="{FF2B5EF4-FFF2-40B4-BE49-F238E27FC236}">
                <a16:creationId xmlns:a16="http://schemas.microsoft.com/office/drawing/2014/main" id="{7EB64D4D-F1E7-4BC1-8BD4-D61F7386FBF6}"/>
              </a:ext>
            </a:extLst>
          </p:cNvPr>
          <p:cNvSpPr txBox="1"/>
          <p:nvPr/>
        </p:nvSpPr>
        <p:spPr>
          <a:xfrm>
            <a:off x="303630" y="5927615"/>
            <a:ext cx="6787863" cy="261610"/>
          </a:xfrm>
          <a:prstGeom prst="rect">
            <a:avLst/>
          </a:prstGeom>
          <a:noFill/>
        </p:spPr>
        <p:txBody>
          <a:bodyPr wrap="square" rtlCol="0">
            <a:spAutoFit/>
          </a:bodyPr>
          <a:lstStyle/>
          <a:p>
            <a:r>
              <a:rPr lang="nl-NL" sz="1100"/>
              <a:t>* Kopieer de gekozen thema iconen van de vorige slide</a:t>
            </a:r>
            <a:endParaRPr lang="en-US" sz="1100"/>
          </a:p>
        </p:txBody>
      </p:sp>
      <p:sp>
        <p:nvSpPr>
          <p:cNvPr id="64" name="Rechthoek 19">
            <a:extLst>
              <a:ext uri="{FF2B5EF4-FFF2-40B4-BE49-F238E27FC236}">
                <a16:creationId xmlns:a16="http://schemas.microsoft.com/office/drawing/2014/main" id="{BE676020-C07B-4F3A-A700-0B57EC987F84}"/>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65" name="Rechthoek 62">
            <a:extLst>
              <a:ext uri="{FF2B5EF4-FFF2-40B4-BE49-F238E27FC236}">
                <a16:creationId xmlns:a16="http://schemas.microsoft.com/office/drawing/2014/main" id="{6CE83476-9C53-7FB8-BCEB-A1153B1F486E}"/>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Tree>
    <p:extLst>
      <p:ext uri="{BB962C8B-B14F-4D97-AF65-F5344CB8AC3E}">
        <p14:creationId xmlns:p14="http://schemas.microsoft.com/office/powerpoint/2010/main" val="200591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7324ED7D-B9FF-45D3-9EFB-E9070D756B6E}"/>
              </a:ext>
            </a:extLst>
          </p:cNvPr>
          <p:cNvSpPr txBox="1">
            <a:spLocks/>
          </p:cNvSpPr>
          <p:nvPr/>
        </p:nvSpPr>
        <p:spPr>
          <a:xfrm>
            <a:off x="570189" y="401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275937"/>
                </a:solidFill>
              </a:rPr>
              <a:t>Stap 4. Kansrijke aanbestedingen</a:t>
            </a:r>
            <a:endParaRPr lang="en-US" sz="3250" b="1">
              <a:solidFill>
                <a:srgbClr val="275937"/>
              </a:solidFill>
            </a:endParaRPr>
          </a:p>
        </p:txBody>
      </p:sp>
      <p:sp>
        <p:nvSpPr>
          <p:cNvPr id="3" name="Slide Number Placeholder 2">
            <a:extLst>
              <a:ext uri="{FF2B5EF4-FFF2-40B4-BE49-F238E27FC236}">
                <a16:creationId xmlns:a16="http://schemas.microsoft.com/office/drawing/2014/main" id="{FABA0B45-8882-42EE-8052-D17AE3C65B7F}"/>
              </a:ext>
            </a:extLst>
          </p:cNvPr>
          <p:cNvSpPr>
            <a:spLocks noGrp="1"/>
          </p:cNvSpPr>
          <p:nvPr>
            <p:ph type="sldNum" sz="quarter" idx="12"/>
          </p:nvPr>
        </p:nvSpPr>
        <p:spPr/>
        <p:txBody>
          <a:bodyPr/>
          <a:lstStyle/>
          <a:p>
            <a:fld id="{2DF6C55A-8218-F348-BEC3-CD9C475A1F3C}" type="slidenum">
              <a:rPr lang="nl-NL" smtClean="0"/>
              <a:t>7</a:t>
            </a:fld>
            <a:endParaRPr lang="nl-NL"/>
          </a:p>
        </p:txBody>
      </p:sp>
      <p:sp>
        <p:nvSpPr>
          <p:cNvPr id="12" name="Rechthoek 19">
            <a:extLst>
              <a:ext uri="{FF2B5EF4-FFF2-40B4-BE49-F238E27FC236}">
                <a16:creationId xmlns:a16="http://schemas.microsoft.com/office/drawing/2014/main" id="{07149FBE-4F0D-4E9A-90DD-2AAE1805330E}"/>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p>
          <a:p>
            <a:pPr algn="ctr"/>
            <a:endParaRPr lang="nl-NL" sz="2400"/>
          </a:p>
        </p:txBody>
      </p:sp>
      <p:sp>
        <p:nvSpPr>
          <p:cNvPr id="17" name="Rechthoek 19">
            <a:extLst>
              <a:ext uri="{FF2B5EF4-FFF2-40B4-BE49-F238E27FC236}">
                <a16:creationId xmlns:a16="http://schemas.microsoft.com/office/drawing/2014/main" id="{9A6798A8-809E-4FB0-87C4-0E1CB922445B}"/>
              </a:ext>
            </a:extLst>
          </p:cNvPr>
          <p:cNvSpPr/>
          <p:nvPr/>
        </p:nvSpPr>
        <p:spPr>
          <a:xfrm>
            <a:off x="603410" y="4865650"/>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a:solidFill>
                  <a:schemeClr val="tx1"/>
                </a:solidFill>
              </a:rPr>
              <a:t>De kansrijke aanbestedingen tabel is te vinden in de </a:t>
            </a:r>
            <a:r>
              <a:rPr lang="nl-NL" sz="1400" b="1">
                <a:solidFill>
                  <a:schemeClr val="tx1"/>
                </a:solidFill>
              </a:rPr>
              <a:t>Ondersteunende Excel Actieplan MVOI</a:t>
            </a:r>
            <a:r>
              <a:rPr lang="nl-NL" sz="1400" b="1" i="1">
                <a:solidFill>
                  <a:schemeClr val="tx1"/>
                </a:solidFill>
              </a:rPr>
              <a:t> </a:t>
            </a:r>
            <a:r>
              <a:rPr lang="nl-NL" sz="1400">
                <a:solidFill>
                  <a:schemeClr val="tx1"/>
                </a:solidFill>
              </a:rPr>
              <a:t>op het 3</a:t>
            </a:r>
            <a:r>
              <a:rPr lang="nl-NL" sz="1400" baseline="30000">
                <a:solidFill>
                  <a:schemeClr val="tx1"/>
                </a:solidFill>
              </a:rPr>
              <a:t>e</a:t>
            </a:r>
            <a:r>
              <a:rPr lang="nl-NL" sz="1400">
                <a:solidFill>
                  <a:schemeClr val="tx1"/>
                </a:solidFill>
              </a:rPr>
              <a:t> tabblad. Er kunnen extra rijen worden toegevoegd waar nodig.</a:t>
            </a:r>
          </a:p>
        </p:txBody>
      </p:sp>
      <p:sp>
        <p:nvSpPr>
          <p:cNvPr id="11" name="Rechthoek 62">
            <a:extLst>
              <a:ext uri="{FF2B5EF4-FFF2-40B4-BE49-F238E27FC236}">
                <a16:creationId xmlns:a16="http://schemas.microsoft.com/office/drawing/2014/main" id="{D49B7E39-97D9-2107-D474-1503126589B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pic>
        <p:nvPicPr>
          <p:cNvPr id="4" name="Afbeelding 3">
            <a:extLst>
              <a:ext uri="{FF2B5EF4-FFF2-40B4-BE49-F238E27FC236}">
                <a16:creationId xmlns:a16="http://schemas.microsoft.com/office/drawing/2014/main" id="{9A6FF3E3-DDCA-B3DD-0787-064915ACDEDD}"/>
              </a:ext>
            </a:extLst>
          </p:cNvPr>
          <p:cNvPicPr>
            <a:picLocks noChangeAspect="1"/>
          </p:cNvPicPr>
          <p:nvPr/>
        </p:nvPicPr>
        <p:blipFill>
          <a:blip r:embed="rId3"/>
          <a:stretch>
            <a:fillRect/>
          </a:stretch>
        </p:blipFill>
        <p:spPr>
          <a:xfrm>
            <a:off x="1759912" y="2067990"/>
            <a:ext cx="6215999" cy="2682297"/>
          </a:xfrm>
          <a:prstGeom prst="rect">
            <a:avLst/>
          </a:prstGeom>
        </p:spPr>
      </p:pic>
      <p:sp>
        <p:nvSpPr>
          <p:cNvPr id="2" name="Rectangle 1">
            <a:extLst>
              <a:ext uri="{FF2B5EF4-FFF2-40B4-BE49-F238E27FC236}">
                <a16:creationId xmlns:a16="http://schemas.microsoft.com/office/drawing/2014/main" id="{C4C1B384-8B90-47C6-9A6E-2510C91D8D4C}"/>
              </a:ext>
            </a:extLst>
          </p:cNvPr>
          <p:cNvSpPr/>
          <p:nvPr/>
        </p:nvSpPr>
        <p:spPr>
          <a:xfrm>
            <a:off x="1759912" y="2046653"/>
            <a:ext cx="6215999" cy="268229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40B88F5-D6D4-4CAB-BC47-7F4AE4A57C60}"/>
              </a:ext>
            </a:extLst>
          </p:cNvPr>
          <p:cNvSpPr txBox="1"/>
          <p:nvPr/>
        </p:nvSpPr>
        <p:spPr>
          <a:xfrm>
            <a:off x="-496042" y="3141310"/>
            <a:ext cx="11097432" cy="307777"/>
          </a:xfrm>
          <a:prstGeom prst="rect">
            <a:avLst/>
          </a:prstGeom>
          <a:noFill/>
        </p:spPr>
        <p:txBody>
          <a:bodyPr wrap="square" rtlCol="0">
            <a:spAutoFit/>
          </a:bodyPr>
          <a:lstStyle/>
          <a:p>
            <a:pPr algn="ctr"/>
            <a:r>
              <a:rPr lang="nl-NL" sz="1400" b="1"/>
              <a:t>* Plak hier een foto van de ingevulde kansrijke aanbestedingen tabel</a:t>
            </a:r>
            <a:endParaRPr lang="en-US" sz="1400" b="1"/>
          </a:p>
        </p:txBody>
      </p:sp>
    </p:spTree>
    <p:extLst>
      <p:ext uri="{BB962C8B-B14F-4D97-AF65-F5344CB8AC3E}">
        <p14:creationId xmlns:p14="http://schemas.microsoft.com/office/powerpoint/2010/main" val="2914671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el 1">
            <a:extLst>
              <a:ext uri="{FF2B5EF4-FFF2-40B4-BE49-F238E27FC236}">
                <a16:creationId xmlns:a16="http://schemas.microsoft.com/office/drawing/2014/main" id="{B50A3016-88B7-49DE-BA2D-1CFB333F2124}"/>
              </a:ext>
            </a:extLst>
          </p:cNvPr>
          <p:cNvSpPr txBox="1">
            <a:spLocks noChangeAspect="1"/>
          </p:cNvSpPr>
          <p:nvPr/>
        </p:nvSpPr>
        <p:spPr>
          <a:xfrm>
            <a:off x="584486" y="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42145F"/>
                </a:solidFill>
              </a:rPr>
              <a:t>Stap 5. </a:t>
            </a:r>
            <a:r>
              <a:rPr lang="nl-NL" sz="3200" b="1">
                <a:solidFill>
                  <a:srgbClr val="42145F"/>
                </a:solidFill>
              </a:rPr>
              <a:t>Borging van MVOI</a:t>
            </a:r>
            <a:endParaRPr lang="en-US" sz="3250" b="1">
              <a:solidFill>
                <a:srgbClr val="42145F"/>
              </a:solidFill>
            </a:endParaRPr>
          </a:p>
        </p:txBody>
      </p:sp>
      <p:sp>
        <p:nvSpPr>
          <p:cNvPr id="9" name="Titel 1">
            <a:extLst>
              <a:ext uri="{FF2B5EF4-FFF2-40B4-BE49-F238E27FC236}">
                <a16:creationId xmlns:a16="http://schemas.microsoft.com/office/drawing/2014/main" id="{9F1D24E9-40AE-40B1-827E-BCC1B598D308}"/>
              </a:ext>
            </a:extLst>
          </p:cNvPr>
          <p:cNvSpPr txBox="1">
            <a:spLocks/>
          </p:cNvSpPr>
          <p:nvPr/>
        </p:nvSpPr>
        <p:spPr>
          <a:xfrm>
            <a:off x="584487" y="642864"/>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50" b="1">
              <a:solidFill>
                <a:srgbClr val="007BC7"/>
              </a:solidFill>
            </a:endParaRPr>
          </a:p>
        </p:txBody>
      </p:sp>
      <p:sp>
        <p:nvSpPr>
          <p:cNvPr id="4" name="Slide Number Placeholder 3">
            <a:extLst>
              <a:ext uri="{FF2B5EF4-FFF2-40B4-BE49-F238E27FC236}">
                <a16:creationId xmlns:a16="http://schemas.microsoft.com/office/drawing/2014/main" id="{B97F0125-A96D-47C7-9203-4E1CA8E34696}"/>
              </a:ext>
            </a:extLst>
          </p:cNvPr>
          <p:cNvSpPr>
            <a:spLocks noGrp="1"/>
          </p:cNvSpPr>
          <p:nvPr>
            <p:ph type="sldNum" sz="quarter" idx="12"/>
          </p:nvPr>
        </p:nvSpPr>
        <p:spPr/>
        <p:txBody>
          <a:bodyPr/>
          <a:lstStyle/>
          <a:p>
            <a:fld id="{2DF6C55A-8218-F348-BEC3-CD9C475A1F3C}" type="slidenum">
              <a:rPr lang="nl-NL" smtClean="0"/>
              <a:t>8</a:t>
            </a:fld>
            <a:endParaRPr lang="nl-NL"/>
          </a:p>
        </p:txBody>
      </p:sp>
      <p:sp>
        <p:nvSpPr>
          <p:cNvPr id="61" name="Rectangle 1">
            <a:extLst>
              <a:ext uri="{FF2B5EF4-FFF2-40B4-BE49-F238E27FC236}">
                <a16:creationId xmlns:a16="http://schemas.microsoft.com/office/drawing/2014/main" id="{1C9595A7-6ED2-47CC-84B7-E1534FDB3B54}"/>
              </a:ext>
            </a:extLst>
          </p:cNvPr>
          <p:cNvSpPr/>
          <p:nvPr/>
        </p:nvSpPr>
        <p:spPr>
          <a:xfrm>
            <a:off x="4659086" y="2235134"/>
            <a:ext cx="4584798" cy="3980002"/>
          </a:xfrm>
          <a:prstGeom prst="rect">
            <a:avLst/>
          </a:prstGeom>
          <a:noFill/>
          <a:ln w="38100">
            <a:solidFill>
              <a:srgbClr val="42145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a:solidFill>
                  <a:schemeClr val="bg2">
                    <a:lumMod val="10000"/>
                  </a:schemeClr>
                </a:solidFill>
              </a:rPr>
              <a:t>Checklist </a:t>
            </a:r>
            <a:r>
              <a:rPr lang="en-US" sz="1400" b="1" err="1">
                <a:solidFill>
                  <a:schemeClr val="bg2">
                    <a:lumMod val="10000"/>
                  </a:schemeClr>
                </a:solidFill>
              </a:rPr>
              <a:t>voor</a:t>
            </a:r>
            <a:r>
              <a:rPr lang="en-US" sz="1400" b="1">
                <a:solidFill>
                  <a:schemeClr val="bg2">
                    <a:lumMod val="10000"/>
                  </a:schemeClr>
                </a:solidFill>
              </a:rPr>
              <a:t> MVOI in het </a:t>
            </a:r>
            <a:r>
              <a:rPr lang="en-US" sz="1400" b="1" err="1">
                <a:solidFill>
                  <a:schemeClr val="bg2">
                    <a:lumMod val="10000"/>
                  </a:schemeClr>
                </a:solidFill>
              </a:rPr>
              <a:t>inkoopproces</a:t>
            </a:r>
            <a:r>
              <a:rPr lang="en-US" sz="1400" b="1">
                <a:solidFill>
                  <a:schemeClr val="bg2">
                    <a:lumMod val="10000"/>
                  </a:schemeClr>
                </a:solidFill>
              </a:rPr>
              <a:t>:</a:t>
            </a:r>
          </a:p>
          <a:p>
            <a:endParaRPr lang="en-US" sz="1400" b="1">
              <a:solidFill>
                <a:schemeClr val="bg2">
                  <a:lumMod val="10000"/>
                </a:schemeClr>
              </a:solidFill>
            </a:endParaRP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r>
              <a:rPr lang="en-US" sz="1400">
                <a:solidFill>
                  <a:schemeClr val="bg2">
                    <a:lumMod val="10000"/>
                  </a:schemeClr>
                </a:solidFill>
              </a:rPr>
              <a:t>[…]</a:t>
            </a:r>
          </a:p>
          <a:p>
            <a:pPr marL="285750" indent="-285750">
              <a:buFont typeface="Wingdings" panose="05000000000000000000" pitchFamily="2" charset="2"/>
              <a:buChar char="q"/>
            </a:pPr>
            <a:endParaRPr lang="en-US" sz="1400">
              <a:solidFill>
                <a:schemeClr val="bg2">
                  <a:lumMod val="10000"/>
                </a:schemeClr>
              </a:solidFill>
            </a:endParaRPr>
          </a:p>
          <a:p>
            <a:endParaRPr lang="en-US" sz="1056" b="1">
              <a:solidFill>
                <a:schemeClr val="bg2">
                  <a:lumMod val="10000"/>
                </a:schemeClr>
              </a:solidFill>
            </a:endParaRPr>
          </a:p>
          <a:p>
            <a:endParaRPr lang="en-US" sz="1056" b="1">
              <a:solidFill>
                <a:schemeClr val="bg2">
                  <a:lumMod val="10000"/>
                </a:schemeClr>
              </a:solidFill>
            </a:endParaRPr>
          </a:p>
          <a:p>
            <a:endParaRPr lang="en-US" sz="726">
              <a:solidFill>
                <a:schemeClr val="bg2">
                  <a:lumMod val="10000"/>
                </a:schemeClr>
              </a:solidFill>
            </a:endParaRPr>
          </a:p>
          <a:p>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13189" indent="-113189">
              <a:buFont typeface="Arial" panose="020B0604020202020204" pitchFamily="34" charset="0"/>
              <a:buChar char="•"/>
            </a:pPr>
            <a:endParaRPr lang="nl-NL" sz="726">
              <a:solidFill>
                <a:schemeClr val="bg2">
                  <a:lumMod val="10000"/>
                </a:schemeClr>
              </a:solidFill>
            </a:endParaRPr>
          </a:p>
        </p:txBody>
      </p:sp>
      <p:sp>
        <p:nvSpPr>
          <p:cNvPr id="10" name="Rechthoek 19">
            <a:extLst>
              <a:ext uri="{FF2B5EF4-FFF2-40B4-BE49-F238E27FC236}">
                <a16:creationId xmlns:a16="http://schemas.microsoft.com/office/drawing/2014/main" id="{DF621C45-DC18-42A3-9188-1F1F6002B483}"/>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11" name="Rechthoek 62">
            <a:extLst>
              <a:ext uri="{FF2B5EF4-FFF2-40B4-BE49-F238E27FC236}">
                <a16:creationId xmlns:a16="http://schemas.microsoft.com/office/drawing/2014/main" id="{8549FDD7-882E-B34D-5810-E2481100DCD7}"/>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
        <p:nvSpPr>
          <p:cNvPr id="2" name="Rectangle 1">
            <a:extLst>
              <a:ext uri="{FF2B5EF4-FFF2-40B4-BE49-F238E27FC236}">
                <a16:creationId xmlns:a16="http://schemas.microsoft.com/office/drawing/2014/main" id="{732844A3-8C1E-7E89-0CD4-1F844BE97A87}"/>
              </a:ext>
            </a:extLst>
          </p:cNvPr>
          <p:cNvSpPr/>
          <p:nvPr/>
        </p:nvSpPr>
        <p:spPr>
          <a:xfrm>
            <a:off x="584486" y="2235134"/>
            <a:ext cx="3848177" cy="3980002"/>
          </a:xfrm>
          <a:prstGeom prst="rect">
            <a:avLst/>
          </a:prstGeom>
          <a:noFill/>
          <a:ln w="38100">
            <a:solidFill>
              <a:srgbClr val="42145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a:solidFill>
                  <a:schemeClr val="bg2">
                    <a:lumMod val="10000"/>
                  </a:schemeClr>
                </a:solidFill>
              </a:rPr>
              <a:t>Hoe </a:t>
            </a:r>
            <a:r>
              <a:rPr lang="en-US" sz="1400" b="1" err="1">
                <a:solidFill>
                  <a:schemeClr val="bg2">
                    <a:lumMod val="10000"/>
                  </a:schemeClr>
                </a:solidFill>
              </a:rPr>
              <a:t>creeren</a:t>
            </a:r>
            <a:r>
              <a:rPr lang="en-US" sz="1400" b="1">
                <a:solidFill>
                  <a:schemeClr val="bg2">
                    <a:lumMod val="10000"/>
                  </a:schemeClr>
                </a:solidFill>
              </a:rPr>
              <a:t> we </a:t>
            </a:r>
            <a:r>
              <a:rPr lang="en-US" sz="1400" b="1" err="1">
                <a:solidFill>
                  <a:schemeClr val="bg2">
                    <a:lumMod val="10000"/>
                  </a:schemeClr>
                </a:solidFill>
              </a:rPr>
              <a:t>draagvlak</a:t>
            </a:r>
            <a:r>
              <a:rPr lang="en-US" sz="1400" b="1">
                <a:solidFill>
                  <a:schemeClr val="bg2">
                    <a:lumMod val="10000"/>
                  </a:schemeClr>
                </a:solidFill>
              </a:rPr>
              <a:t> </a:t>
            </a:r>
            <a:r>
              <a:rPr lang="en-US" sz="1400" b="1" err="1">
                <a:solidFill>
                  <a:schemeClr val="bg2">
                    <a:lumMod val="10000"/>
                  </a:schemeClr>
                </a:solidFill>
              </a:rPr>
              <a:t>bij</a:t>
            </a:r>
            <a:r>
              <a:rPr lang="en-US" sz="1400" b="1">
                <a:solidFill>
                  <a:schemeClr val="bg2">
                    <a:lumMod val="10000"/>
                  </a:schemeClr>
                </a:solidFill>
              </a:rPr>
              <a:t> </a:t>
            </a:r>
            <a:r>
              <a:rPr lang="en-US" sz="1400" b="1" err="1">
                <a:solidFill>
                  <a:schemeClr val="bg2">
                    <a:lumMod val="10000"/>
                  </a:schemeClr>
                </a:solidFill>
              </a:rPr>
              <a:t>opdrachtgevers</a:t>
            </a:r>
            <a:r>
              <a:rPr lang="en-US" sz="1400" b="1">
                <a:solidFill>
                  <a:schemeClr val="bg2">
                    <a:lumMod val="10000"/>
                  </a:schemeClr>
                </a:solidFill>
              </a:rPr>
              <a:t> (</a:t>
            </a:r>
            <a:r>
              <a:rPr lang="en-US" sz="1400" b="1" err="1">
                <a:solidFill>
                  <a:schemeClr val="bg2">
                    <a:lumMod val="10000"/>
                  </a:schemeClr>
                </a:solidFill>
              </a:rPr>
              <a:t>budgethouders</a:t>
            </a:r>
            <a:r>
              <a:rPr lang="en-US" sz="1400" b="1">
                <a:solidFill>
                  <a:schemeClr val="bg2">
                    <a:lumMod val="10000"/>
                  </a:schemeClr>
                </a:solidFill>
              </a:rPr>
              <a:t>) en </a:t>
            </a:r>
            <a:r>
              <a:rPr lang="en-US" sz="1400" b="1" err="1">
                <a:solidFill>
                  <a:schemeClr val="bg2">
                    <a:lumMod val="10000"/>
                  </a:schemeClr>
                </a:solidFill>
              </a:rPr>
              <a:t>bestuur</a:t>
            </a:r>
            <a:r>
              <a:rPr lang="en-US" sz="1400" b="1">
                <a:solidFill>
                  <a:schemeClr val="bg2">
                    <a:lumMod val="10000"/>
                  </a:schemeClr>
                </a:solidFill>
              </a:rPr>
              <a:t>?</a:t>
            </a:r>
          </a:p>
          <a:p>
            <a:endParaRPr lang="en-US" sz="1400" b="1">
              <a:solidFill>
                <a:schemeClr val="bg2">
                  <a:lumMod val="10000"/>
                </a:schemeClr>
              </a:solidFill>
            </a:endParaRPr>
          </a:p>
          <a:p>
            <a:endParaRPr lang="en-US" sz="1400">
              <a:solidFill>
                <a:schemeClr val="bg2">
                  <a:lumMod val="10000"/>
                </a:schemeClr>
              </a:solidFill>
            </a:endParaRPr>
          </a:p>
          <a:p>
            <a:endParaRPr lang="en-US" sz="1056" b="1">
              <a:solidFill>
                <a:schemeClr val="bg2">
                  <a:lumMod val="10000"/>
                </a:schemeClr>
              </a:solidFill>
            </a:endParaRPr>
          </a:p>
          <a:p>
            <a:endParaRPr lang="en-US" sz="1056" b="1">
              <a:solidFill>
                <a:schemeClr val="bg2">
                  <a:lumMod val="10000"/>
                </a:schemeClr>
              </a:solidFill>
            </a:endParaRPr>
          </a:p>
          <a:p>
            <a:endParaRPr lang="en-US" sz="726">
              <a:solidFill>
                <a:schemeClr val="bg2">
                  <a:lumMod val="10000"/>
                </a:schemeClr>
              </a:solidFill>
            </a:endParaRPr>
          </a:p>
          <a:p>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88653" indent="-188653">
              <a:buFont typeface="Arial" panose="020B0604020202020204" pitchFamily="34" charset="0"/>
              <a:buChar char="•"/>
            </a:pPr>
            <a:endParaRPr lang="en-US" sz="726">
              <a:solidFill>
                <a:schemeClr val="bg2">
                  <a:lumMod val="10000"/>
                </a:schemeClr>
              </a:solidFill>
            </a:endParaRPr>
          </a:p>
          <a:p>
            <a:pPr marL="113189" indent="-113189">
              <a:buFont typeface="Arial" panose="020B0604020202020204" pitchFamily="34" charset="0"/>
              <a:buChar char="•"/>
            </a:pPr>
            <a:endParaRPr lang="nl-NL" sz="726">
              <a:solidFill>
                <a:schemeClr val="bg2">
                  <a:lumMod val="10000"/>
                </a:schemeClr>
              </a:solidFill>
            </a:endParaRPr>
          </a:p>
        </p:txBody>
      </p:sp>
    </p:spTree>
    <p:extLst>
      <p:ext uri="{BB962C8B-B14F-4D97-AF65-F5344CB8AC3E}">
        <p14:creationId xmlns:p14="http://schemas.microsoft.com/office/powerpoint/2010/main" val="385347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3A47798-6D50-72AD-0689-428CD297DD14}"/>
              </a:ext>
            </a:extLst>
          </p:cNvPr>
          <p:cNvPicPr>
            <a:picLocks noChangeAspect="1"/>
          </p:cNvPicPr>
          <p:nvPr/>
        </p:nvPicPr>
        <p:blipFill>
          <a:blip r:embed="rId3"/>
          <a:stretch>
            <a:fillRect/>
          </a:stretch>
        </p:blipFill>
        <p:spPr>
          <a:xfrm>
            <a:off x="218161" y="2270097"/>
            <a:ext cx="9469678" cy="1969747"/>
          </a:xfrm>
          <a:prstGeom prst="rect">
            <a:avLst/>
          </a:prstGeom>
        </p:spPr>
      </p:pic>
      <p:sp>
        <p:nvSpPr>
          <p:cNvPr id="2" name="Slide Number Placeholder 1">
            <a:extLst>
              <a:ext uri="{FF2B5EF4-FFF2-40B4-BE49-F238E27FC236}">
                <a16:creationId xmlns:a16="http://schemas.microsoft.com/office/drawing/2014/main" id="{B7DA219F-D0F5-415E-A625-B51D87864F77}"/>
              </a:ext>
            </a:extLst>
          </p:cNvPr>
          <p:cNvSpPr>
            <a:spLocks noGrp="1"/>
          </p:cNvSpPr>
          <p:nvPr>
            <p:ph type="sldNum" sz="quarter" idx="12"/>
          </p:nvPr>
        </p:nvSpPr>
        <p:spPr/>
        <p:txBody>
          <a:bodyPr/>
          <a:lstStyle/>
          <a:p>
            <a:fld id="{2DF6C55A-8218-F348-BEC3-CD9C475A1F3C}" type="slidenum">
              <a:rPr lang="nl-NL" smtClean="0"/>
              <a:t>9</a:t>
            </a:fld>
            <a:endParaRPr lang="nl-NL"/>
          </a:p>
        </p:txBody>
      </p:sp>
      <p:sp>
        <p:nvSpPr>
          <p:cNvPr id="17" name="Titel 1">
            <a:extLst>
              <a:ext uri="{FF2B5EF4-FFF2-40B4-BE49-F238E27FC236}">
                <a16:creationId xmlns:a16="http://schemas.microsoft.com/office/drawing/2014/main" id="{816FF3C9-F4A6-3548-9A85-2CAB284F0A03}"/>
              </a:ext>
            </a:extLst>
          </p:cNvPr>
          <p:cNvSpPr txBox="1">
            <a:spLocks/>
          </p:cNvSpPr>
          <p:nvPr/>
        </p:nvSpPr>
        <p:spPr>
          <a:xfrm>
            <a:off x="570189" y="4010"/>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50" b="1">
                <a:solidFill>
                  <a:srgbClr val="39870C"/>
                </a:solidFill>
              </a:rPr>
              <a:t>Stap 6. Planning jaar 1 opstellen</a:t>
            </a:r>
            <a:endParaRPr lang="en-US" sz="3250" b="1">
              <a:solidFill>
                <a:srgbClr val="39870C"/>
              </a:solidFill>
            </a:endParaRPr>
          </a:p>
        </p:txBody>
      </p:sp>
      <p:sp>
        <p:nvSpPr>
          <p:cNvPr id="12" name="Rechthoek 19">
            <a:extLst>
              <a:ext uri="{FF2B5EF4-FFF2-40B4-BE49-F238E27FC236}">
                <a16:creationId xmlns:a16="http://schemas.microsoft.com/office/drawing/2014/main" id="{566A6E5C-02D7-48DF-B96B-4FA834EB3FD1}"/>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p>
          <a:p>
            <a:pPr algn="ctr"/>
            <a:endParaRPr lang="nl-NL" sz="2400"/>
          </a:p>
        </p:txBody>
      </p:sp>
      <p:sp>
        <p:nvSpPr>
          <p:cNvPr id="8" name="Rectangle 7">
            <a:extLst>
              <a:ext uri="{FF2B5EF4-FFF2-40B4-BE49-F238E27FC236}">
                <a16:creationId xmlns:a16="http://schemas.microsoft.com/office/drawing/2014/main" id="{1FC9F15C-1C30-432C-9F2D-DD3421D4585A}"/>
              </a:ext>
            </a:extLst>
          </p:cNvPr>
          <p:cNvSpPr/>
          <p:nvPr/>
        </p:nvSpPr>
        <p:spPr>
          <a:xfrm>
            <a:off x="218161" y="2270097"/>
            <a:ext cx="9469678" cy="1962073"/>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19">
            <a:extLst>
              <a:ext uri="{FF2B5EF4-FFF2-40B4-BE49-F238E27FC236}">
                <a16:creationId xmlns:a16="http://schemas.microsoft.com/office/drawing/2014/main" id="{922EC4E6-3BAC-4C56-947D-72EA23E27844}"/>
              </a:ext>
            </a:extLst>
          </p:cNvPr>
          <p:cNvSpPr/>
          <p:nvPr/>
        </p:nvSpPr>
        <p:spPr>
          <a:xfrm>
            <a:off x="603410" y="4865650"/>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a:solidFill>
                  <a:schemeClr val="tx1"/>
                </a:solidFill>
              </a:rPr>
              <a:t>De jaarplanningen zijn  te vinden in de </a:t>
            </a:r>
            <a:r>
              <a:rPr lang="nl-NL" sz="1400" b="1">
                <a:solidFill>
                  <a:schemeClr val="tx1"/>
                </a:solidFill>
              </a:rPr>
              <a:t>Ondersteunende Excel Actieplan MVOI</a:t>
            </a:r>
            <a:r>
              <a:rPr lang="nl-NL" sz="1400" b="1" i="1">
                <a:solidFill>
                  <a:schemeClr val="tx1"/>
                </a:solidFill>
              </a:rPr>
              <a:t> </a:t>
            </a:r>
            <a:r>
              <a:rPr lang="nl-NL" sz="1400">
                <a:solidFill>
                  <a:schemeClr val="tx1"/>
                </a:solidFill>
              </a:rPr>
              <a:t>op het 4</a:t>
            </a:r>
            <a:r>
              <a:rPr lang="nl-NL" sz="1400" baseline="30000">
                <a:solidFill>
                  <a:schemeClr val="tx1"/>
                </a:solidFill>
              </a:rPr>
              <a:t>e</a:t>
            </a:r>
            <a:r>
              <a:rPr lang="nl-NL" sz="1400" baseline="-25000">
                <a:solidFill>
                  <a:schemeClr val="tx1"/>
                </a:solidFill>
              </a:rPr>
              <a:t> </a:t>
            </a:r>
            <a:r>
              <a:rPr lang="nl-NL" sz="1400">
                <a:solidFill>
                  <a:schemeClr val="tx1"/>
                </a:solidFill>
              </a:rPr>
              <a:t>t/m 6</a:t>
            </a:r>
            <a:r>
              <a:rPr lang="nl-NL" sz="1400" baseline="30000">
                <a:solidFill>
                  <a:schemeClr val="tx1"/>
                </a:solidFill>
              </a:rPr>
              <a:t>e</a:t>
            </a:r>
            <a:r>
              <a:rPr lang="nl-NL" sz="1400">
                <a:solidFill>
                  <a:schemeClr val="tx1"/>
                </a:solidFill>
              </a:rPr>
              <a:t> tabblad. Er kunnen extra rijen worden toegevoegd waar nodig.</a:t>
            </a:r>
          </a:p>
        </p:txBody>
      </p:sp>
      <p:sp>
        <p:nvSpPr>
          <p:cNvPr id="13" name="TextBox 12">
            <a:extLst>
              <a:ext uri="{FF2B5EF4-FFF2-40B4-BE49-F238E27FC236}">
                <a16:creationId xmlns:a16="http://schemas.microsoft.com/office/drawing/2014/main" id="{8D10581C-8D86-414D-9772-D750481EF53E}"/>
              </a:ext>
            </a:extLst>
          </p:cNvPr>
          <p:cNvSpPr txBox="1"/>
          <p:nvPr/>
        </p:nvSpPr>
        <p:spPr>
          <a:xfrm>
            <a:off x="-247094" y="3342090"/>
            <a:ext cx="10451419" cy="307777"/>
          </a:xfrm>
          <a:prstGeom prst="rect">
            <a:avLst/>
          </a:prstGeom>
          <a:noFill/>
        </p:spPr>
        <p:txBody>
          <a:bodyPr wrap="square" rtlCol="0">
            <a:spAutoFit/>
          </a:bodyPr>
          <a:lstStyle/>
          <a:p>
            <a:pPr algn="ctr"/>
            <a:r>
              <a:rPr lang="nl-NL" sz="1400" b="1"/>
              <a:t>* Plak hier een foto van de ingevulde MVOI Jaarplanning</a:t>
            </a:r>
            <a:endParaRPr lang="en-US" sz="1400" b="1"/>
          </a:p>
        </p:txBody>
      </p:sp>
      <p:sp>
        <p:nvSpPr>
          <p:cNvPr id="10" name="Rechthoek 62">
            <a:extLst>
              <a:ext uri="{FF2B5EF4-FFF2-40B4-BE49-F238E27FC236}">
                <a16:creationId xmlns:a16="http://schemas.microsoft.com/office/drawing/2014/main" id="{24464767-2849-1D19-4C2E-5503360DCC54}"/>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organisatie]</a:t>
            </a:r>
          </a:p>
        </p:txBody>
      </p:sp>
    </p:spTree>
    <p:extLst>
      <p:ext uri="{BB962C8B-B14F-4D97-AF65-F5344CB8AC3E}">
        <p14:creationId xmlns:p14="http://schemas.microsoft.com/office/powerpoint/2010/main" val="1116572922"/>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1847C33E08C44E9D749F80DEE09637" ma:contentTypeVersion="17" ma:contentTypeDescription="Een nieuw document maken." ma:contentTypeScope="" ma:versionID="27d27ae4dc28bc24aca8ddf27fa64a65">
  <xsd:schema xmlns:xsd="http://www.w3.org/2001/XMLSchema" xmlns:xs="http://www.w3.org/2001/XMLSchema" xmlns:p="http://schemas.microsoft.com/office/2006/metadata/properties" xmlns:ns2="f276783e-5bf5-44fc-b0b0-0559be495a68" xmlns:ns3="155d400f-fbdd-4010-a9ae-e11da1316a12" targetNamespace="http://schemas.microsoft.com/office/2006/metadata/properties" ma:root="true" ma:fieldsID="210e494da1eddeb560a632371da8f5d5" ns2:_="" ns3:_="">
    <xsd:import namespace="f276783e-5bf5-44fc-b0b0-0559be495a68"/>
    <xsd:import namespace="155d400f-fbdd-4010-a9ae-e11da1316a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783e-5bf5-44fc-b0b0-0559be495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611b7e7-7e46-4203-9fa5-a8c6631a99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5d400f-fbdd-4010-a9ae-e11da1316a1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517382e-774b-4ed4-a55e-b67ea18588a1}" ma:internalName="TaxCatchAll" ma:showField="CatchAllData" ma:web="155d400f-fbdd-4010-a9ae-e11da1316a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55d400f-fbdd-4010-a9ae-e11da1316a12" xsi:nil="true"/>
    <lcf76f155ced4ddcb4097134ff3c332f xmlns="f276783e-5bf5-44fc-b0b0-0559be495a6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DEC9401-9AEA-4C65-92E7-7BCE9184A4D2}">
  <ds:schemaRefs>
    <ds:schemaRef ds:uri="http://schemas.microsoft.com/sharepoint/v3/contenttype/forms"/>
  </ds:schemaRefs>
</ds:datastoreItem>
</file>

<file path=customXml/itemProps2.xml><?xml version="1.0" encoding="utf-8"?>
<ds:datastoreItem xmlns:ds="http://schemas.openxmlformats.org/officeDocument/2006/customXml" ds:itemID="{5B116FA4-98DD-4698-BBA5-B5E75FD0B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783e-5bf5-44fc-b0b0-0559be495a68"/>
    <ds:schemaRef ds:uri="155d400f-fbdd-4010-a9ae-e11da1316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6557B3-9E4E-4191-80FB-AF99EA0F50D2}">
  <ds:schemaRefs>
    <ds:schemaRef ds:uri="http://purl.org/dc/elements/1.1/"/>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155d400f-fbdd-4010-a9ae-e11da1316a12"/>
    <ds:schemaRef ds:uri="f276783e-5bf5-44fc-b0b0-0559be495a68"/>
    <ds:schemaRef ds:uri="http://www.w3.org/XML/1998/namespace"/>
  </ds:schemaRefs>
</ds:datastoreItem>
</file>

<file path=docMetadata/LabelInfo.xml><?xml version="1.0" encoding="utf-8"?>
<clbl:labelList xmlns:clbl="http://schemas.microsoft.com/office/2020/mipLabelMetadata">
  <clbl:label id="{acd88dc2-102c-473d-aa45-6161565a3617}" enabled="1" method="Standard" siteId="{1321633e-f6b9-44e2-a44f-59b9d264ecb7}" contentBits="2"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3682</Words>
  <Application>Microsoft Office PowerPoint</Application>
  <PresentationFormat>A4 (210 x 297 mm)</PresentationFormat>
  <Paragraphs>438</Paragraphs>
  <Slides>10</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10</vt:i4>
      </vt:variant>
    </vt:vector>
  </HeadingPairs>
  <TitlesOfParts>
    <vt:vector size="17" baseType="lpstr">
      <vt:lpstr>Arial</vt:lpstr>
      <vt:lpstr>Arial,Sans-Serif</vt:lpstr>
      <vt:lpstr>Calibri</vt:lpstr>
      <vt:lpstr>Calibri Light</vt:lpstr>
      <vt:lpstr>OpenSans</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Demi  Coenraads;PIANOo@minez.nl</dc:creator>
  <cp:lastModifiedBy>Bosch, S.W. ten (Stephan)</cp:lastModifiedBy>
  <cp:revision>2</cp:revision>
  <dcterms:created xsi:type="dcterms:W3CDTF">2021-05-20T08:17:27Z</dcterms:created>
  <dcterms:modified xsi:type="dcterms:W3CDTF">2023-12-06T10:33:52Z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0x0101005C1847C33E08C44E9D749F80DEE09637</vt:lpwstr>
  </property>
  <property fmtid="{D5CDD505-2E9C-101B-9397-08002B2CF9AE}" pid="3" name="MediaServiceImageTags">
    <vt:lpwstr/>
  </property>
  <property fmtid="{D5CDD505-2E9C-101B-9397-08002B2CF9AE}" pid="4" name="ClassificationContentMarkingFooterLocations">
    <vt:lpwstr>Kantoorthema:8</vt:lpwstr>
  </property>
  <property fmtid="{D5CDD505-2E9C-101B-9397-08002B2CF9AE}" pid="5" name="ClassificationContentMarkingFooterText">
    <vt:lpwstr>Intern gebruik</vt:lpwstr>
  </property>
</Properties>
</file>